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697" r:id="rId2"/>
    <p:sldMasterId id="2147483721" r:id="rId3"/>
  </p:sldMasterIdLst>
  <p:notesMasterIdLst>
    <p:notesMasterId r:id="rId6"/>
  </p:notesMasterIdLst>
  <p:handoutMasterIdLst>
    <p:handoutMasterId r:id="rId7"/>
  </p:handoutMasterIdLst>
  <p:sldIdLst>
    <p:sldId id="289" r:id="rId4"/>
    <p:sldId id="294" r:id="rId5"/>
  </p:sldIdLst>
  <p:sldSz cx="12192000" cy="6858000"/>
  <p:notesSz cx="12192000" cy="6858000"/>
  <p:embeddedFontLst>
    <p:embeddedFont>
      <p:font typeface="Tilda Sans Medium" panose="020B0604020202020204" charset="0"/>
      <p:regular r:id="rId8"/>
    </p:embeddedFont>
    <p:embeddedFont>
      <p:font typeface="Tilda Sans Bold" panose="020B060402020202020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Tilda Sans" panose="020B0604020202020204" charset="0"/>
      <p:regular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18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2"/>
    <a:srgbClr val="E95721"/>
    <a:srgbClr val="13334C"/>
    <a:srgbClr val="1173B7"/>
    <a:srgbClr val="9BD5E4"/>
    <a:srgbClr val="16A8C2"/>
    <a:srgbClr val="F6F6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395" autoAdjust="0"/>
  </p:normalViewPr>
  <p:slideViewPr>
    <p:cSldViewPr>
      <p:cViewPr varScale="1">
        <p:scale>
          <a:sx n="91" d="100"/>
          <a:sy n="91" d="100"/>
        </p:scale>
        <p:origin x="264" y="62"/>
      </p:cViewPr>
      <p:guideLst>
        <p:guide orient="horz" pos="1776"/>
        <p:guide pos="18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13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7B22A2-3941-4FD5-A4BD-5F3A545439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5708F8-7CCE-4694-AB61-2302ADD0F8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AD990-044F-4BDC-8273-D04D721A1DE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89F0BA-E52F-4C58-B9DF-56650D8C85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4A2EA-D5AE-4D93-A7C8-96173E4F7C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55B73-7543-4389-A216-AF0DB3C31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15211-F6A2-4627-8C56-C132C825002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985F-69F9-4E0F-BB0D-169D8D339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0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985F-69F9-4E0F-BB0D-169D8D339E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6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>
            <a:extLst>
              <a:ext uri="{FF2B5EF4-FFF2-40B4-BE49-F238E27FC236}">
                <a16:creationId xmlns:a16="http://schemas.microsoft.com/office/drawing/2014/main" id="{ADE5A961-C808-4E3B-AB65-A94234FA3A57}"/>
              </a:ext>
            </a:extLst>
          </p:cNvPr>
          <p:cNvSpPr/>
          <p:nvPr userDrawn="1"/>
        </p:nvSpPr>
        <p:spPr>
          <a:xfrm>
            <a:off x="0" y="0"/>
            <a:ext cx="5397500" cy="6858000"/>
          </a:xfrm>
          <a:custGeom>
            <a:avLst/>
            <a:gdLst>
              <a:gd name="connsiteX0" fmla="*/ 0 w 5598628"/>
              <a:gd name="connsiteY0" fmla="*/ 0 h 6858000"/>
              <a:gd name="connsiteX1" fmla="*/ 2888310 w 5598628"/>
              <a:gd name="connsiteY1" fmla="*/ 0 h 6858000"/>
              <a:gd name="connsiteX2" fmla="*/ 5520763 w 5598628"/>
              <a:gd name="connsiteY2" fmla="*/ 4667625 h 6858000"/>
              <a:gd name="connsiteX3" fmla="*/ 5271427 w 5598628"/>
              <a:gd name="connsiteY3" fmla="*/ 5527754 h 6858000"/>
              <a:gd name="connsiteX4" fmla="*/ 2984923 w 5598628"/>
              <a:gd name="connsiteY4" fmla="*/ 6858000 h 6858000"/>
              <a:gd name="connsiteX5" fmla="*/ 0 w 559862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8628" h="6858000">
                <a:moveTo>
                  <a:pt x="0" y="0"/>
                </a:moveTo>
                <a:lnTo>
                  <a:pt x="2888310" y="0"/>
                </a:lnTo>
                <a:lnTo>
                  <a:pt x="5520763" y="4667625"/>
                </a:lnTo>
                <a:cubicBezTo>
                  <a:pt x="5688585" y="4963950"/>
                  <a:pt x="5575904" y="5352057"/>
                  <a:pt x="5271427" y="5527754"/>
                </a:cubicBezTo>
                <a:lnTo>
                  <a:pt x="29849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919B75AF-D04D-441C-B240-1A17AA0E585A}"/>
              </a:ext>
            </a:extLst>
          </p:cNvPr>
          <p:cNvSpPr/>
          <p:nvPr userDrawn="1"/>
        </p:nvSpPr>
        <p:spPr>
          <a:xfrm>
            <a:off x="3751263" y="1347787"/>
            <a:ext cx="3030537" cy="700088"/>
          </a:xfrm>
          <a:prstGeom prst="roundRect">
            <a:avLst>
              <a:gd name="adj" fmla="val 50000"/>
            </a:avLst>
          </a:prstGeom>
          <a:solidFill>
            <a:srgbClr val="005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F7941F79-F0E1-4D28-9884-1B0E08208751}"/>
              </a:ext>
            </a:extLst>
          </p:cNvPr>
          <p:cNvSpPr/>
          <p:nvPr userDrawn="1"/>
        </p:nvSpPr>
        <p:spPr>
          <a:xfrm>
            <a:off x="3751263" y="2228850"/>
            <a:ext cx="3030537" cy="700087"/>
          </a:xfrm>
          <a:prstGeom prst="roundRect">
            <a:avLst>
              <a:gd name="adj" fmla="val 50000"/>
            </a:avLst>
          </a:pr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EBB09E43-DD3E-4F8F-A99B-7263D6F5BE17}"/>
              </a:ext>
            </a:extLst>
          </p:cNvPr>
          <p:cNvSpPr/>
          <p:nvPr userDrawn="1"/>
        </p:nvSpPr>
        <p:spPr>
          <a:xfrm>
            <a:off x="3751263" y="3109912"/>
            <a:ext cx="3030537" cy="700088"/>
          </a:xfrm>
          <a:prstGeom prst="roundRect">
            <a:avLst>
              <a:gd name="adj" fmla="val 50000"/>
            </a:avLst>
          </a:prstGeom>
          <a:solidFill>
            <a:srgbClr val="E95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58077593-ECB9-4259-A113-81B96E9BFF27}"/>
              </a:ext>
            </a:extLst>
          </p:cNvPr>
          <p:cNvSpPr/>
          <p:nvPr userDrawn="1"/>
        </p:nvSpPr>
        <p:spPr>
          <a:xfrm>
            <a:off x="722812" y="5354170"/>
            <a:ext cx="2836862" cy="1130300"/>
          </a:xfrm>
          <a:prstGeom prst="roundRect">
            <a:avLst>
              <a:gd name="adj" fmla="val 19504"/>
            </a:avLst>
          </a:prstGeom>
          <a:solidFill>
            <a:srgbClr val="F6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09C5192D-295D-4B53-B98F-B2168D392754}"/>
              </a:ext>
            </a:extLst>
          </p:cNvPr>
          <p:cNvSpPr/>
          <p:nvPr userDrawn="1"/>
        </p:nvSpPr>
        <p:spPr>
          <a:xfrm>
            <a:off x="6219825" y="2370137"/>
            <a:ext cx="417513" cy="417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2DA14EB4-D741-42EB-9160-52C607F19054}"/>
              </a:ext>
            </a:extLst>
          </p:cNvPr>
          <p:cNvSpPr/>
          <p:nvPr/>
        </p:nvSpPr>
        <p:spPr>
          <a:xfrm>
            <a:off x="6219825" y="3251200"/>
            <a:ext cx="417513" cy="417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F0DC7A4A-6D7F-4DB9-9C06-683C38884E09}"/>
              </a:ext>
            </a:extLst>
          </p:cNvPr>
          <p:cNvSpPr/>
          <p:nvPr userDrawn="1"/>
        </p:nvSpPr>
        <p:spPr>
          <a:xfrm>
            <a:off x="6219825" y="1489075"/>
            <a:ext cx="417513" cy="417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8601" y="1289698"/>
            <a:ext cx="3962400" cy="3891902"/>
          </a:xfrm>
          <a:custGeom>
            <a:avLst/>
            <a:gdLst>
              <a:gd name="connsiteX0" fmla="*/ 2013284 w 4026568"/>
              <a:gd name="connsiteY0" fmla="*/ 0 h 4026568"/>
              <a:gd name="connsiteX1" fmla="*/ 4026568 w 4026568"/>
              <a:gd name="connsiteY1" fmla="*/ 0 h 4026568"/>
              <a:gd name="connsiteX2" fmla="*/ 4026568 w 4026568"/>
              <a:gd name="connsiteY2" fmla="*/ 2013284 h 4026568"/>
              <a:gd name="connsiteX3" fmla="*/ 2013284 w 4026568"/>
              <a:gd name="connsiteY3" fmla="*/ 4026568 h 4026568"/>
              <a:gd name="connsiteX4" fmla="*/ 0 w 4026568"/>
              <a:gd name="connsiteY4" fmla="*/ 2013284 h 4026568"/>
              <a:gd name="connsiteX5" fmla="*/ 2013284 w 4026568"/>
              <a:gd name="connsiteY5" fmla="*/ 0 h 402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6568" h="4026568">
                <a:moveTo>
                  <a:pt x="2013284" y="0"/>
                </a:moveTo>
                <a:lnTo>
                  <a:pt x="4026568" y="0"/>
                </a:lnTo>
                <a:lnTo>
                  <a:pt x="4026568" y="2013284"/>
                </a:lnTo>
                <a:cubicBezTo>
                  <a:pt x="4026568" y="3125190"/>
                  <a:pt x="3125190" y="4026568"/>
                  <a:pt x="2013284" y="4026568"/>
                </a:cubicBezTo>
                <a:cubicBezTo>
                  <a:pt x="901378" y="4026568"/>
                  <a:pt x="0" y="3125190"/>
                  <a:pt x="0" y="2013284"/>
                </a:cubicBezTo>
                <a:cubicBezTo>
                  <a:pt x="0" y="901378"/>
                  <a:pt x="901378" y="0"/>
                  <a:pt x="20132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954199" y="3946756"/>
            <a:ext cx="2375596" cy="2375596"/>
          </a:xfrm>
          <a:custGeom>
            <a:avLst/>
            <a:gdLst>
              <a:gd name="connsiteX0" fmla="*/ 1187798 w 2375596"/>
              <a:gd name="connsiteY0" fmla="*/ 0 h 2375596"/>
              <a:gd name="connsiteX1" fmla="*/ 2375596 w 2375596"/>
              <a:gd name="connsiteY1" fmla="*/ 0 h 2375596"/>
              <a:gd name="connsiteX2" fmla="*/ 2375596 w 2375596"/>
              <a:gd name="connsiteY2" fmla="*/ 1187798 h 2375596"/>
              <a:gd name="connsiteX3" fmla="*/ 1187798 w 2375596"/>
              <a:gd name="connsiteY3" fmla="*/ 2375596 h 2375596"/>
              <a:gd name="connsiteX4" fmla="*/ 0 w 2375596"/>
              <a:gd name="connsiteY4" fmla="*/ 1187798 h 2375596"/>
              <a:gd name="connsiteX5" fmla="*/ 1187798 w 2375596"/>
              <a:gd name="connsiteY5" fmla="*/ 0 h 237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5596" h="2375596">
                <a:moveTo>
                  <a:pt x="1187798" y="0"/>
                </a:moveTo>
                <a:lnTo>
                  <a:pt x="2375596" y="0"/>
                </a:lnTo>
                <a:lnTo>
                  <a:pt x="2375596" y="1187798"/>
                </a:lnTo>
                <a:cubicBezTo>
                  <a:pt x="2375596" y="1843801"/>
                  <a:pt x="1843801" y="2375596"/>
                  <a:pt x="1187798" y="2375596"/>
                </a:cubicBezTo>
                <a:cubicBezTo>
                  <a:pt x="531795" y="2375596"/>
                  <a:pt x="0" y="1843801"/>
                  <a:pt x="0" y="1187798"/>
                </a:cubicBezTo>
                <a:cubicBezTo>
                  <a:pt x="0" y="531795"/>
                  <a:pt x="531795" y="0"/>
                  <a:pt x="11877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16" name="Holder 2">
            <a:extLst>
              <a:ext uri="{FF2B5EF4-FFF2-40B4-BE49-F238E27FC236}">
                <a16:creationId xmlns:a16="http://schemas.microsoft.com/office/drawing/2014/main" id="{3D8E9EF6-BAD1-4DC3-ADF0-ADF28A4D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674" y="377926"/>
            <a:ext cx="7915861" cy="39115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005792"/>
                </a:solidFill>
                <a:latin typeface="Tilda Sans Bold" panose="020B0702020204020303" pitchFamily="34" charset="0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24" name="Объект 20">
            <a:extLst>
              <a:ext uri="{FF2B5EF4-FFF2-40B4-BE49-F238E27FC236}">
                <a16:creationId xmlns:a16="http://schemas.microsoft.com/office/drawing/2014/main" id="{089DE344-A4EE-49C4-B8DF-D292C7AECF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10400" y="2133600"/>
            <a:ext cx="4419600" cy="4669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>
                <a:solidFill>
                  <a:srgbClr val="13334C"/>
                </a:solidFill>
                <a:latin typeface="Calibri"/>
                <a:cs typeface="Calibri"/>
              </a:rPr>
              <a:t>ПОДЗАГОЛОВОК </a:t>
            </a:r>
            <a:r>
              <a:rPr lang="ru-RU" sz="2000" spc="-10" dirty="0">
                <a:solidFill>
                  <a:srgbClr val="13334C"/>
                </a:solidFill>
                <a:latin typeface="Calibri"/>
                <a:cs typeface="Calibri"/>
              </a:rPr>
              <a:t>шрифт </a:t>
            </a:r>
            <a:r>
              <a:rPr lang="ru-RU" sz="2000" dirty="0">
                <a:solidFill>
                  <a:srgbClr val="13334C"/>
                </a:solidFill>
                <a:latin typeface="Calibri"/>
                <a:cs typeface="Calibri"/>
              </a:rPr>
              <a:t>18</a:t>
            </a:r>
            <a:r>
              <a:rPr lang="ru-RU" sz="2000" spc="5" dirty="0">
                <a:solidFill>
                  <a:srgbClr val="13334C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rgbClr val="13334C"/>
                </a:solidFill>
                <a:latin typeface="Calibri"/>
                <a:cs typeface="Calibri"/>
              </a:rPr>
              <a:t>Calibri</a:t>
            </a:r>
            <a:endParaRPr lang="ru-RU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1699"/>
              </a:lnSpc>
            </a:pPr>
            <a:r>
              <a:rPr lang="ru-RU" sz="1800" spc="-20" dirty="0">
                <a:solidFill>
                  <a:srgbClr val="13334C"/>
                </a:solidFill>
                <a:latin typeface="Calibri"/>
                <a:cs typeface="Calibri"/>
              </a:rPr>
              <a:t>Товарищи!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сложившаяся структура организации  </a:t>
            </a:r>
            <a:r>
              <a:rPr lang="ru-RU" sz="1800" spc="-10" dirty="0">
                <a:solidFill>
                  <a:srgbClr val="13334C"/>
                </a:solidFill>
                <a:latin typeface="Calibri"/>
                <a:cs typeface="Calibri"/>
              </a:rPr>
              <a:t>представляет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собой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интересный эксперимент 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проверки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соответствующий условий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активизации.  Равным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образом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новая </a:t>
            </a:r>
            <a:r>
              <a:rPr lang="ru-RU" sz="1800" spc="-20" dirty="0">
                <a:solidFill>
                  <a:srgbClr val="13334C"/>
                </a:solidFill>
                <a:latin typeface="Calibri"/>
                <a:cs typeface="Calibri"/>
              </a:rPr>
              <a:t>модель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организационной  деятельности способствует </a:t>
            </a:r>
            <a:r>
              <a:rPr lang="ru-RU" sz="1800" spc="-15" dirty="0">
                <a:solidFill>
                  <a:srgbClr val="13334C"/>
                </a:solidFill>
                <a:latin typeface="Calibri"/>
                <a:cs typeface="Calibri"/>
              </a:rPr>
              <a:t>подготовке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и реализации  позиций,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занимаемых участниками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в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отношении  поставленных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задач.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Идейные соображения высшего  порядка,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а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также </a:t>
            </a:r>
            <a:r>
              <a:rPr lang="ru-RU" sz="1800" spc="-15" dirty="0">
                <a:solidFill>
                  <a:srgbClr val="13334C"/>
                </a:solidFill>
                <a:latin typeface="Calibri"/>
                <a:cs typeface="Calibri"/>
              </a:rPr>
              <a:t>консультация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с широким активом 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играет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важную </a:t>
            </a:r>
            <a:r>
              <a:rPr lang="ru-RU" sz="1800" spc="-10" dirty="0">
                <a:solidFill>
                  <a:srgbClr val="13334C"/>
                </a:solidFill>
                <a:latin typeface="Calibri"/>
                <a:cs typeface="Calibri"/>
              </a:rPr>
              <a:t>роль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в формировании дальнейших 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направлений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развития. </a:t>
            </a:r>
            <a:r>
              <a:rPr lang="ru-RU" sz="1800" spc="-25" dirty="0">
                <a:solidFill>
                  <a:srgbClr val="13334C"/>
                </a:solidFill>
                <a:latin typeface="Calibri"/>
                <a:cs typeface="Calibri"/>
              </a:rPr>
              <a:t>Таким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образом </a:t>
            </a:r>
            <a:r>
              <a:rPr lang="ru-RU" sz="1800" spc="-15" dirty="0">
                <a:solidFill>
                  <a:srgbClr val="13334C"/>
                </a:solidFill>
                <a:latin typeface="Calibri"/>
                <a:cs typeface="Calibri"/>
              </a:rPr>
              <a:t>консультация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с  широким активом в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значительной степени  обуславливает создание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новых </a:t>
            </a:r>
            <a:r>
              <a:rPr lang="ru-RU" sz="1800" spc="-5" dirty="0">
                <a:solidFill>
                  <a:srgbClr val="13334C"/>
                </a:solidFill>
                <a:latin typeface="Calibri"/>
                <a:cs typeface="Calibri"/>
              </a:rPr>
              <a:t>предложений. </a:t>
            </a:r>
            <a:r>
              <a:rPr lang="ru-RU" sz="1800" spc="-10" dirty="0">
                <a:solidFill>
                  <a:srgbClr val="13334C"/>
                </a:solidFill>
                <a:latin typeface="Calibri"/>
                <a:cs typeface="Calibri"/>
              </a:rPr>
              <a:t>Шрифт  </a:t>
            </a:r>
            <a:r>
              <a:rPr lang="ru-RU" sz="1800" dirty="0">
                <a:solidFill>
                  <a:srgbClr val="13334C"/>
                </a:solidFill>
                <a:latin typeface="Calibri"/>
                <a:cs typeface="Calibri"/>
              </a:rPr>
              <a:t>16</a:t>
            </a:r>
            <a:r>
              <a:rPr lang="ru-RU" sz="1800" spc="-10" dirty="0">
                <a:solidFill>
                  <a:srgbClr val="13334C"/>
                </a:solidFill>
                <a:latin typeface="Calibri"/>
                <a:cs typeface="Calibri"/>
              </a:rPr>
              <a:t> </a:t>
            </a:r>
            <a:r>
              <a:rPr lang="ru-RU" sz="1800" dirty="0" err="1">
                <a:solidFill>
                  <a:srgbClr val="13334C"/>
                </a:solidFill>
                <a:latin typeface="Calibri"/>
                <a:cs typeface="Calibri"/>
              </a:rPr>
              <a:t>Calibri</a:t>
            </a:r>
            <a:endParaRPr lang="ru-RU" sz="1800" dirty="0">
              <a:latin typeface="Calibri"/>
              <a:cs typeface="Calibri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7C844F1C-939B-4380-BCC7-527FE574F08C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FAF163D-7957-44A6-9EE3-82E0F3C22FC6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FDCC4-329B-478D-A234-909932564E9A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6069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34696" y="1752600"/>
            <a:ext cx="2939845" cy="3672131"/>
          </a:xfrm>
          <a:custGeom>
            <a:avLst/>
            <a:gdLst>
              <a:gd name="connsiteX0" fmla="*/ 0 w 2939845"/>
              <a:gd name="connsiteY0" fmla="*/ 0 h 3672131"/>
              <a:gd name="connsiteX1" fmla="*/ 2939845 w 2939845"/>
              <a:gd name="connsiteY1" fmla="*/ 0 h 3672131"/>
              <a:gd name="connsiteX2" fmla="*/ 2939845 w 2939845"/>
              <a:gd name="connsiteY2" fmla="*/ 2676670 h 3672131"/>
              <a:gd name="connsiteX3" fmla="*/ 1944384 w 2939845"/>
              <a:gd name="connsiteY3" fmla="*/ 3672131 h 3672131"/>
              <a:gd name="connsiteX4" fmla="*/ 995461 w 2939845"/>
              <a:gd name="connsiteY4" fmla="*/ 3672131 h 3672131"/>
              <a:gd name="connsiteX5" fmla="*/ 0 w 2939845"/>
              <a:gd name="connsiteY5" fmla="*/ 2676670 h 36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9845" h="3672131">
                <a:moveTo>
                  <a:pt x="0" y="0"/>
                </a:moveTo>
                <a:lnTo>
                  <a:pt x="2939845" y="0"/>
                </a:lnTo>
                <a:lnTo>
                  <a:pt x="2939845" y="2676670"/>
                </a:lnTo>
                <a:cubicBezTo>
                  <a:pt x="2939845" y="3226448"/>
                  <a:pt x="2494162" y="3672131"/>
                  <a:pt x="1944384" y="3672131"/>
                </a:cubicBezTo>
                <a:lnTo>
                  <a:pt x="995461" y="3672131"/>
                </a:lnTo>
                <a:cubicBezTo>
                  <a:pt x="445682" y="3672131"/>
                  <a:pt x="0" y="3226448"/>
                  <a:pt x="0" y="26766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75326" y="1752602"/>
            <a:ext cx="2939845" cy="3672131"/>
          </a:xfrm>
          <a:custGeom>
            <a:avLst/>
            <a:gdLst>
              <a:gd name="connsiteX0" fmla="*/ 0 w 2939845"/>
              <a:gd name="connsiteY0" fmla="*/ 0 h 3672131"/>
              <a:gd name="connsiteX1" fmla="*/ 2939845 w 2939845"/>
              <a:gd name="connsiteY1" fmla="*/ 0 h 3672131"/>
              <a:gd name="connsiteX2" fmla="*/ 2939845 w 2939845"/>
              <a:gd name="connsiteY2" fmla="*/ 2676670 h 3672131"/>
              <a:gd name="connsiteX3" fmla="*/ 1944384 w 2939845"/>
              <a:gd name="connsiteY3" fmla="*/ 3672131 h 3672131"/>
              <a:gd name="connsiteX4" fmla="*/ 995461 w 2939845"/>
              <a:gd name="connsiteY4" fmla="*/ 3672131 h 3672131"/>
              <a:gd name="connsiteX5" fmla="*/ 0 w 2939845"/>
              <a:gd name="connsiteY5" fmla="*/ 2676670 h 36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9845" h="3672131">
                <a:moveTo>
                  <a:pt x="0" y="0"/>
                </a:moveTo>
                <a:lnTo>
                  <a:pt x="2939845" y="0"/>
                </a:lnTo>
                <a:lnTo>
                  <a:pt x="2939845" y="2676670"/>
                </a:lnTo>
                <a:cubicBezTo>
                  <a:pt x="2939845" y="3226448"/>
                  <a:pt x="2494162" y="3672131"/>
                  <a:pt x="1944384" y="3672131"/>
                </a:cubicBezTo>
                <a:lnTo>
                  <a:pt x="995461" y="3672131"/>
                </a:lnTo>
                <a:cubicBezTo>
                  <a:pt x="445682" y="3672131"/>
                  <a:pt x="0" y="3226448"/>
                  <a:pt x="0" y="26766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917458" y="1752602"/>
            <a:ext cx="2939845" cy="3672131"/>
          </a:xfrm>
          <a:custGeom>
            <a:avLst/>
            <a:gdLst>
              <a:gd name="connsiteX0" fmla="*/ 0 w 2939845"/>
              <a:gd name="connsiteY0" fmla="*/ 0 h 3672131"/>
              <a:gd name="connsiteX1" fmla="*/ 2939845 w 2939845"/>
              <a:gd name="connsiteY1" fmla="*/ 0 h 3672131"/>
              <a:gd name="connsiteX2" fmla="*/ 2939845 w 2939845"/>
              <a:gd name="connsiteY2" fmla="*/ 2676670 h 3672131"/>
              <a:gd name="connsiteX3" fmla="*/ 1944384 w 2939845"/>
              <a:gd name="connsiteY3" fmla="*/ 3672131 h 3672131"/>
              <a:gd name="connsiteX4" fmla="*/ 995461 w 2939845"/>
              <a:gd name="connsiteY4" fmla="*/ 3672131 h 3672131"/>
              <a:gd name="connsiteX5" fmla="*/ 0 w 2939845"/>
              <a:gd name="connsiteY5" fmla="*/ 2676670 h 367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9845" h="3672131">
                <a:moveTo>
                  <a:pt x="0" y="0"/>
                </a:moveTo>
                <a:lnTo>
                  <a:pt x="2939845" y="0"/>
                </a:lnTo>
                <a:lnTo>
                  <a:pt x="2939845" y="2676670"/>
                </a:lnTo>
                <a:cubicBezTo>
                  <a:pt x="2939845" y="3226448"/>
                  <a:pt x="2494162" y="3672131"/>
                  <a:pt x="1944384" y="3672131"/>
                </a:cubicBezTo>
                <a:lnTo>
                  <a:pt x="995461" y="3672131"/>
                </a:lnTo>
                <a:cubicBezTo>
                  <a:pt x="445682" y="3672131"/>
                  <a:pt x="0" y="3226448"/>
                  <a:pt x="0" y="26766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402A324-C02F-42F2-BA16-4AE4C4E9E7C0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E7EEDD0-A6C3-4776-905B-8CD0AB6F844A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B1B254-1ED4-4F63-8B8E-0753A9B7157E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87AB071-1AF5-44AD-A5A9-CA317827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26CE5A73-6DCE-44EB-9C26-622C55BB9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9563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-1" y="1295400"/>
            <a:ext cx="5410201" cy="5088820"/>
          </a:xfrm>
          <a:custGeom>
            <a:avLst/>
            <a:gdLst>
              <a:gd name="connsiteX0" fmla="*/ 0 w 6248180"/>
              <a:gd name="connsiteY0" fmla="*/ 0 h 5734050"/>
              <a:gd name="connsiteX1" fmla="*/ 5789300 w 6248180"/>
              <a:gd name="connsiteY1" fmla="*/ 0 h 5734050"/>
              <a:gd name="connsiteX2" fmla="*/ 5941723 w 6248180"/>
              <a:gd name="connsiteY2" fmla="*/ 316410 h 5734050"/>
              <a:gd name="connsiteX3" fmla="*/ 6248180 w 6248180"/>
              <a:gd name="connsiteY3" fmla="*/ 1834349 h 5734050"/>
              <a:gd name="connsiteX4" fmla="*/ 2348479 w 6248180"/>
              <a:gd name="connsiteY4" fmla="*/ 5734050 h 5734050"/>
              <a:gd name="connsiteX5" fmla="*/ 168119 w 6248180"/>
              <a:gd name="connsiteY5" fmla="*/ 5068042 h 5734050"/>
              <a:gd name="connsiteX6" fmla="*/ 0 w 6248180"/>
              <a:gd name="connsiteY6" fmla="*/ 4942326 h 573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8180" h="5734050">
                <a:moveTo>
                  <a:pt x="0" y="0"/>
                </a:moveTo>
                <a:lnTo>
                  <a:pt x="5789300" y="0"/>
                </a:lnTo>
                <a:lnTo>
                  <a:pt x="5941723" y="316410"/>
                </a:lnTo>
                <a:cubicBezTo>
                  <a:pt x="6139058" y="782964"/>
                  <a:pt x="6248180" y="1295913"/>
                  <a:pt x="6248180" y="1834349"/>
                </a:cubicBezTo>
                <a:cubicBezTo>
                  <a:pt x="6248180" y="3988094"/>
                  <a:pt x="4502224" y="5734050"/>
                  <a:pt x="2348479" y="5734050"/>
                </a:cubicBezTo>
                <a:cubicBezTo>
                  <a:pt x="1540825" y="5734050"/>
                  <a:pt x="790516" y="5488526"/>
                  <a:pt x="168119" y="5068042"/>
                </a:cubicBezTo>
                <a:lnTo>
                  <a:pt x="0" y="49423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737218" y="4800600"/>
            <a:ext cx="1794848" cy="1794848"/>
          </a:xfrm>
          <a:custGeom>
            <a:avLst/>
            <a:gdLst>
              <a:gd name="connsiteX0" fmla="*/ 0 w 1794848"/>
              <a:gd name="connsiteY0" fmla="*/ 0 h 1794848"/>
              <a:gd name="connsiteX1" fmla="*/ 897424 w 1794848"/>
              <a:gd name="connsiteY1" fmla="*/ 0 h 1794848"/>
              <a:gd name="connsiteX2" fmla="*/ 1794848 w 1794848"/>
              <a:gd name="connsiteY2" fmla="*/ 897424 h 1794848"/>
              <a:gd name="connsiteX3" fmla="*/ 897424 w 1794848"/>
              <a:gd name="connsiteY3" fmla="*/ 1794848 h 1794848"/>
              <a:gd name="connsiteX4" fmla="*/ 0 w 1794848"/>
              <a:gd name="connsiteY4" fmla="*/ 897424 h 179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848" h="1794848">
                <a:moveTo>
                  <a:pt x="0" y="0"/>
                </a:moveTo>
                <a:lnTo>
                  <a:pt x="897424" y="0"/>
                </a:lnTo>
                <a:cubicBezTo>
                  <a:pt x="1393058" y="0"/>
                  <a:pt x="1794848" y="401790"/>
                  <a:pt x="1794848" y="897424"/>
                </a:cubicBezTo>
                <a:cubicBezTo>
                  <a:pt x="1794848" y="1393058"/>
                  <a:pt x="1393058" y="1794848"/>
                  <a:pt x="897424" y="1794848"/>
                </a:cubicBezTo>
                <a:cubicBezTo>
                  <a:pt x="401790" y="1794848"/>
                  <a:pt x="0" y="1393058"/>
                  <a:pt x="0" y="8974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766923" y="4800600"/>
            <a:ext cx="1794848" cy="1794848"/>
          </a:xfrm>
          <a:custGeom>
            <a:avLst/>
            <a:gdLst>
              <a:gd name="connsiteX0" fmla="*/ 0 w 1794848"/>
              <a:gd name="connsiteY0" fmla="*/ 0 h 1794848"/>
              <a:gd name="connsiteX1" fmla="*/ 897424 w 1794848"/>
              <a:gd name="connsiteY1" fmla="*/ 0 h 1794848"/>
              <a:gd name="connsiteX2" fmla="*/ 1794848 w 1794848"/>
              <a:gd name="connsiteY2" fmla="*/ 897424 h 1794848"/>
              <a:gd name="connsiteX3" fmla="*/ 897424 w 1794848"/>
              <a:gd name="connsiteY3" fmla="*/ 1794848 h 1794848"/>
              <a:gd name="connsiteX4" fmla="*/ 0 w 1794848"/>
              <a:gd name="connsiteY4" fmla="*/ 897424 h 179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848" h="1794848">
                <a:moveTo>
                  <a:pt x="0" y="0"/>
                </a:moveTo>
                <a:lnTo>
                  <a:pt x="897424" y="0"/>
                </a:lnTo>
                <a:cubicBezTo>
                  <a:pt x="1393058" y="0"/>
                  <a:pt x="1794848" y="401790"/>
                  <a:pt x="1794848" y="897424"/>
                </a:cubicBezTo>
                <a:cubicBezTo>
                  <a:pt x="1794848" y="1393058"/>
                  <a:pt x="1393058" y="1794848"/>
                  <a:pt x="897424" y="1794848"/>
                </a:cubicBezTo>
                <a:cubicBezTo>
                  <a:pt x="401790" y="1794848"/>
                  <a:pt x="0" y="1393058"/>
                  <a:pt x="0" y="8974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7DC4A23-0474-4817-B4C2-A19F533F529E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2FEBA8D6-7773-4D8A-8C49-883AF6C76E08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2A522-ED92-4158-9184-3A26622B377C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AF90146-5607-4FA0-A6C8-959055FA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15DC789E-B9BD-4D47-95D2-3516D73AB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4595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1528952"/>
            <a:ext cx="12192000" cy="4871848"/>
          </a:xfrm>
          <a:custGeom>
            <a:avLst/>
            <a:gdLst>
              <a:gd name="connsiteX0" fmla="*/ 0 w 12192000"/>
              <a:gd name="connsiteY0" fmla="*/ 0 h 4186048"/>
              <a:gd name="connsiteX1" fmla="*/ 12192000 w 12192000"/>
              <a:gd name="connsiteY1" fmla="*/ 0 h 4186048"/>
              <a:gd name="connsiteX2" fmla="*/ 12192000 w 12192000"/>
              <a:gd name="connsiteY2" fmla="*/ 795267 h 4186048"/>
              <a:gd name="connsiteX3" fmla="*/ 12192000 w 12192000"/>
              <a:gd name="connsiteY3" fmla="*/ 1320976 h 4186048"/>
              <a:gd name="connsiteX4" fmla="*/ 12190078 w 12192000"/>
              <a:gd name="connsiteY4" fmla="*/ 1320976 h 4186048"/>
              <a:gd name="connsiteX5" fmla="*/ 12189995 w 12192000"/>
              <a:gd name="connsiteY5" fmla="*/ 1358941 h 4186048"/>
              <a:gd name="connsiteX6" fmla="*/ 12190873 w 12192000"/>
              <a:gd name="connsiteY6" fmla="*/ 2418604 h 4186048"/>
              <a:gd name="connsiteX7" fmla="*/ 0 w 12192000"/>
              <a:gd name="connsiteY7" fmla="*/ 4107029 h 4186048"/>
              <a:gd name="connsiteX8" fmla="*/ 0 w 12192000"/>
              <a:gd name="connsiteY8" fmla="*/ 1320976 h 4186048"/>
              <a:gd name="connsiteX9" fmla="*/ 0 w 12192000"/>
              <a:gd name="connsiteY9" fmla="*/ 795267 h 418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186048">
                <a:moveTo>
                  <a:pt x="0" y="0"/>
                </a:moveTo>
                <a:lnTo>
                  <a:pt x="12192000" y="0"/>
                </a:lnTo>
                <a:lnTo>
                  <a:pt x="12192000" y="795267"/>
                </a:lnTo>
                <a:lnTo>
                  <a:pt x="12192000" y="1320976"/>
                </a:lnTo>
                <a:lnTo>
                  <a:pt x="12190078" y="1320976"/>
                </a:lnTo>
                <a:lnTo>
                  <a:pt x="12189995" y="1358941"/>
                </a:lnTo>
                <a:cubicBezTo>
                  <a:pt x="12189395" y="1918823"/>
                  <a:pt x="12192179" y="2418508"/>
                  <a:pt x="12190873" y="2418604"/>
                </a:cubicBezTo>
                <a:cubicBezTo>
                  <a:pt x="6755273" y="2114180"/>
                  <a:pt x="4240981" y="4660527"/>
                  <a:pt x="0" y="4107029"/>
                </a:cubicBezTo>
                <a:lnTo>
                  <a:pt x="0" y="1320976"/>
                </a:lnTo>
                <a:lnTo>
                  <a:pt x="0" y="795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C544ECC-6499-4717-B36F-56BF46E8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ABE6578F-F45A-44A2-87A3-A1FEF4EA4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8014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>
            <a:extLst>
              <a:ext uri="{FF2B5EF4-FFF2-40B4-BE49-F238E27FC236}">
                <a16:creationId xmlns:a16="http://schemas.microsoft.com/office/drawing/2014/main" id="{C6CC8FB2-5B10-408B-8876-325190130E44}"/>
              </a:ext>
            </a:extLst>
          </p:cNvPr>
          <p:cNvSpPr/>
          <p:nvPr userDrawn="1"/>
        </p:nvSpPr>
        <p:spPr>
          <a:xfrm>
            <a:off x="6781800" y="0"/>
            <a:ext cx="5410200" cy="5410200"/>
          </a:xfrm>
          <a:custGeom>
            <a:avLst/>
            <a:gdLst>
              <a:gd name="connsiteX0" fmla="*/ 196420 w 4285749"/>
              <a:gd name="connsiteY0" fmla="*/ 0 h 4552950"/>
              <a:gd name="connsiteX1" fmla="*/ 2141897 w 4285749"/>
              <a:gd name="connsiteY1" fmla="*/ 0 h 4552950"/>
              <a:gd name="connsiteX2" fmla="*/ 2100159 w 4285749"/>
              <a:gd name="connsiteY2" fmla="*/ 45923 h 4552950"/>
              <a:gd name="connsiteX3" fmla="*/ 1709738 w 4285749"/>
              <a:gd name="connsiteY3" fmla="*/ 1133475 h 4552950"/>
              <a:gd name="connsiteX4" fmla="*/ 3419476 w 4285749"/>
              <a:gd name="connsiteY4" fmla="*/ 2843213 h 4552950"/>
              <a:gd name="connsiteX5" fmla="*/ 4234439 w 4285749"/>
              <a:gd name="connsiteY5" fmla="*/ 2636857 h 4552950"/>
              <a:gd name="connsiteX6" fmla="*/ 4285749 w 4285749"/>
              <a:gd name="connsiteY6" fmla="*/ 2605685 h 4552950"/>
              <a:gd name="connsiteX7" fmla="*/ 4285749 w 4285749"/>
              <a:gd name="connsiteY7" fmla="*/ 4441976 h 4552950"/>
              <a:gd name="connsiteX8" fmla="*/ 4274055 w 4285749"/>
              <a:gd name="connsiteY8" fmla="*/ 4445296 h 4552950"/>
              <a:gd name="connsiteX9" fmla="*/ 3419475 w 4285749"/>
              <a:gd name="connsiteY9" fmla="*/ 4552950 h 4552950"/>
              <a:gd name="connsiteX10" fmla="*/ 0 w 4285749"/>
              <a:gd name="connsiteY10" fmla="*/ 1133475 h 4552950"/>
              <a:gd name="connsiteX11" fmla="*/ 153733 w 4285749"/>
              <a:gd name="connsiteY11" fmla="*/ 116628 h 455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5749" h="4552950">
                <a:moveTo>
                  <a:pt x="196420" y="0"/>
                </a:moveTo>
                <a:lnTo>
                  <a:pt x="2141897" y="0"/>
                </a:lnTo>
                <a:lnTo>
                  <a:pt x="2100159" y="45923"/>
                </a:lnTo>
                <a:cubicBezTo>
                  <a:pt x="1856255" y="341467"/>
                  <a:pt x="1709738" y="720361"/>
                  <a:pt x="1709738" y="1133475"/>
                </a:cubicBezTo>
                <a:cubicBezTo>
                  <a:pt x="1709738" y="2077737"/>
                  <a:pt x="2475214" y="2843213"/>
                  <a:pt x="3419476" y="2843213"/>
                </a:cubicBezTo>
                <a:cubicBezTo>
                  <a:pt x="3714558" y="2843213"/>
                  <a:pt x="3992180" y="2768460"/>
                  <a:pt x="4234439" y="2636857"/>
                </a:cubicBezTo>
                <a:lnTo>
                  <a:pt x="4285749" y="2605685"/>
                </a:lnTo>
                <a:lnTo>
                  <a:pt x="4285749" y="4441976"/>
                </a:lnTo>
                <a:lnTo>
                  <a:pt x="4274055" y="4445296"/>
                </a:lnTo>
                <a:cubicBezTo>
                  <a:pt x="4000909" y="4515574"/>
                  <a:pt x="3714557" y="4552950"/>
                  <a:pt x="3419475" y="4552950"/>
                </a:cubicBezTo>
                <a:cubicBezTo>
                  <a:pt x="1530951" y="4552950"/>
                  <a:pt x="0" y="3021999"/>
                  <a:pt x="0" y="1133475"/>
                </a:cubicBezTo>
                <a:cubicBezTo>
                  <a:pt x="0" y="779377"/>
                  <a:pt x="53823" y="437850"/>
                  <a:pt x="153733" y="116628"/>
                </a:cubicBez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58000" y="933743"/>
            <a:ext cx="4651377" cy="4476457"/>
          </a:xfrm>
          <a:custGeom>
            <a:avLst/>
            <a:gdLst>
              <a:gd name="connsiteX0" fmla="*/ 2883364 w 5766728"/>
              <a:gd name="connsiteY0" fmla="*/ 0 h 5766728"/>
              <a:gd name="connsiteX1" fmla="*/ 5766728 w 5766728"/>
              <a:gd name="connsiteY1" fmla="*/ 2883364 h 5766728"/>
              <a:gd name="connsiteX2" fmla="*/ 2883364 w 5766728"/>
              <a:gd name="connsiteY2" fmla="*/ 5766728 h 5766728"/>
              <a:gd name="connsiteX3" fmla="*/ 0 w 5766728"/>
              <a:gd name="connsiteY3" fmla="*/ 2883364 h 5766728"/>
              <a:gd name="connsiteX4" fmla="*/ 2883364 w 5766728"/>
              <a:gd name="connsiteY4" fmla="*/ 0 h 576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6728" h="5766728">
                <a:moveTo>
                  <a:pt x="2883364" y="0"/>
                </a:moveTo>
                <a:cubicBezTo>
                  <a:pt x="4475802" y="0"/>
                  <a:pt x="5766728" y="1290926"/>
                  <a:pt x="5766728" y="2883364"/>
                </a:cubicBezTo>
                <a:cubicBezTo>
                  <a:pt x="5766728" y="4475802"/>
                  <a:pt x="4475802" y="5766728"/>
                  <a:pt x="2883364" y="5766728"/>
                </a:cubicBezTo>
                <a:cubicBezTo>
                  <a:pt x="1290926" y="5766728"/>
                  <a:pt x="0" y="4475802"/>
                  <a:pt x="0" y="2883364"/>
                </a:cubicBezTo>
                <a:cubicBezTo>
                  <a:pt x="0" y="1290926"/>
                  <a:pt x="1290926" y="0"/>
                  <a:pt x="28833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4375038"/>
            <a:ext cx="5746254" cy="2482962"/>
          </a:xfrm>
          <a:custGeom>
            <a:avLst/>
            <a:gdLst>
              <a:gd name="connsiteX0" fmla="*/ 2339086 w 5746254"/>
              <a:gd name="connsiteY0" fmla="*/ 0 h 2482962"/>
              <a:gd name="connsiteX1" fmla="*/ 5700673 w 5746254"/>
              <a:gd name="connsiteY1" fmla="*/ 2348252 h 2482962"/>
              <a:gd name="connsiteX2" fmla="*/ 5746254 w 5746254"/>
              <a:gd name="connsiteY2" fmla="*/ 2482962 h 2482962"/>
              <a:gd name="connsiteX3" fmla="*/ 0 w 5746254"/>
              <a:gd name="connsiteY3" fmla="*/ 2482962 h 2482962"/>
              <a:gd name="connsiteX4" fmla="*/ 0 w 5746254"/>
              <a:gd name="connsiteY4" fmla="*/ 874172 h 2482962"/>
              <a:gd name="connsiteX5" fmla="*/ 62673 w 5746254"/>
              <a:gd name="connsiteY5" fmla="*/ 817211 h 2482962"/>
              <a:gd name="connsiteX6" fmla="*/ 2339086 w 5746254"/>
              <a:gd name="connsiteY6" fmla="*/ 0 h 24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6254" h="2482962">
                <a:moveTo>
                  <a:pt x="2339086" y="0"/>
                </a:moveTo>
                <a:cubicBezTo>
                  <a:pt x="3883216" y="0"/>
                  <a:pt x="5198935" y="977941"/>
                  <a:pt x="5700673" y="2348252"/>
                </a:cubicBezTo>
                <a:lnTo>
                  <a:pt x="5746254" y="2482962"/>
                </a:lnTo>
                <a:lnTo>
                  <a:pt x="0" y="2482962"/>
                </a:lnTo>
                <a:lnTo>
                  <a:pt x="0" y="874172"/>
                </a:lnTo>
                <a:lnTo>
                  <a:pt x="62673" y="817211"/>
                </a:lnTo>
                <a:cubicBezTo>
                  <a:pt x="681291" y="306683"/>
                  <a:pt x="1474374" y="0"/>
                  <a:pt x="23390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 dirty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FF335E08-8CB3-493F-B14D-B8F2DA970DA4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59F5EDDE-F43E-4B01-960B-679C581F694A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E2330B-554B-42CB-8D51-039FE6D11136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C5FD44C-41A3-498A-B00C-9050A09D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D70FE05F-8850-415C-BE58-FA5E84956F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3283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6273" y="1314451"/>
            <a:ext cx="5301922" cy="2324100"/>
          </a:xfrm>
          <a:custGeom>
            <a:avLst/>
            <a:gdLst>
              <a:gd name="connsiteX0" fmla="*/ 427751 w 5301922"/>
              <a:gd name="connsiteY0" fmla="*/ 0 h 2324100"/>
              <a:gd name="connsiteX1" fmla="*/ 4874171 w 5301922"/>
              <a:gd name="connsiteY1" fmla="*/ 0 h 2324100"/>
              <a:gd name="connsiteX2" fmla="*/ 5301922 w 5301922"/>
              <a:gd name="connsiteY2" fmla="*/ 427751 h 2324100"/>
              <a:gd name="connsiteX3" fmla="*/ 5301922 w 5301922"/>
              <a:gd name="connsiteY3" fmla="*/ 1896349 h 2324100"/>
              <a:gd name="connsiteX4" fmla="*/ 4874171 w 5301922"/>
              <a:gd name="connsiteY4" fmla="*/ 2324100 h 2324100"/>
              <a:gd name="connsiteX5" fmla="*/ 427751 w 5301922"/>
              <a:gd name="connsiteY5" fmla="*/ 2324100 h 2324100"/>
              <a:gd name="connsiteX6" fmla="*/ 0 w 5301922"/>
              <a:gd name="connsiteY6" fmla="*/ 1896349 h 2324100"/>
              <a:gd name="connsiteX7" fmla="*/ 0 w 5301922"/>
              <a:gd name="connsiteY7" fmla="*/ 427751 h 2324100"/>
              <a:gd name="connsiteX8" fmla="*/ 427751 w 5301922"/>
              <a:gd name="connsiteY8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1922" h="2324100">
                <a:moveTo>
                  <a:pt x="427751" y="0"/>
                </a:moveTo>
                <a:lnTo>
                  <a:pt x="4874171" y="0"/>
                </a:lnTo>
                <a:cubicBezTo>
                  <a:pt x="5110411" y="0"/>
                  <a:pt x="5301922" y="191511"/>
                  <a:pt x="5301922" y="427751"/>
                </a:cubicBezTo>
                <a:lnTo>
                  <a:pt x="5301922" y="1896349"/>
                </a:lnTo>
                <a:cubicBezTo>
                  <a:pt x="5301922" y="2132589"/>
                  <a:pt x="5110411" y="2324100"/>
                  <a:pt x="4874171" y="2324100"/>
                </a:cubicBezTo>
                <a:lnTo>
                  <a:pt x="427751" y="2324100"/>
                </a:lnTo>
                <a:cubicBezTo>
                  <a:pt x="191511" y="2324100"/>
                  <a:pt x="0" y="2132589"/>
                  <a:pt x="0" y="1896349"/>
                </a:cubicBezTo>
                <a:lnTo>
                  <a:pt x="0" y="427751"/>
                </a:lnTo>
                <a:cubicBezTo>
                  <a:pt x="0" y="191511"/>
                  <a:pt x="191511" y="0"/>
                  <a:pt x="4277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66273" y="3810000"/>
            <a:ext cx="5301922" cy="2324100"/>
          </a:xfrm>
          <a:custGeom>
            <a:avLst/>
            <a:gdLst>
              <a:gd name="connsiteX0" fmla="*/ 427751 w 5301922"/>
              <a:gd name="connsiteY0" fmla="*/ 0 h 2324100"/>
              <a:gd name="connsiteX1" fmla="*/ 4874171 w 5301922"/>
              <a:gd name="connsiteY1" fmla="*/ 0 h 2324100"/>
              <a:gd name="connsiteX2" fmla="*/ 5301922 w 5301922"/>
              <a:gd name="connsiteY2" fmla="*/ 427751 h 2324100"/>
              <a:gd name="connsiteX3" fmla="*/ 5301922 w 5301922"/>
              <a:gd name="connsiteY3" fmla="*/ 1896349 h 2324100"/>
              <a:gd name="connsiteX4" fmla="*/ 4874171 w 5301922"/>
              <a:gd name="connsiteY4" fmla="*/ 2324100 h 2324100"/>
              <a:gd name="connsiteX5" fmla="*/ 427751 w 5301922"/>
              <a:gd name="connsiteY5" fmla="*/ 2324100 h 2324100"/>
              <a:gd name="connsiteX6" fmla="*/ 0 w 5301922"/>
              <a:gd name="connsiteY6" fmla="*/ 1896349 h 2324100"/>
              <a:gd name="connsiteX7" fmla="*/ 0 w 5301922"/>
              <a:gd name="connsiteY7" fmla="*/ 427751 h 2324100"/>
              <a:gd name="connsiteX8" fmla="*/ 427751 w 5301922"/>
              <a:gd name="connsiteY8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1922" h="2324100">
                <a:moveTo>
                  <a:pt x="427751" y="0"/>
                </a:moveTo>
                <a:lnTo>
                  <a:pt x="4874171" y="0"/>
                </a:lnTo>
                <a:cubicBezTo>
                  <a:pt x="5110411" y="0"/>
                  <a:pt x="5301922" y="191511"/>
                  <a:pt x="5301922" y="427751"/>
                </a:cubicBezTo>
                <a:lnTo>
                  <a:pt x="5301922" y="1896349"/>
                </a:lnTo>
                <a:cubicBezTo>
                  <a:pt x="5301922" y="2132589"/>
                  <a:pt x="5110411" y="2324100"/>
                  <a:pt x="4874171" y="2324100"/>
                </a:cubicBezTo>
                <a:lnTo>
                  <a:pt x="427751" y="2324100"/>
                </a:lnTo>
                <a:cubicBezTo>
                  <a:pt x="191511" y="2324100"/>
                  <a:pt x="0" y="2132589"/>
                  <a:pt x="0" y="1896349"/>
                </a:cubicBezTo>
                <a:lnTo>
                  <a:pt x="0" y="427751"/>
                </a:lnTo>
                <a:cubicBezTo>
                  <a:pt x="0" y="191511"/>
                  <a:pt x="191511" y="0"/>
                  <a:pt x="4277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CE47C4FC-9D02-4649-B4E8-4F10615E3FA2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3010694E-0F60-4552-865E-191A71E0E638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AD7115-2FBE-4455-B6B4-601F6EE814E1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CD47B6F-1BF9-4CC2-8DAB-62EEB26A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8CE6BB81-BC96-459B-A1A2-C7038C8ACC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5402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">
            <a:extLst>
              <a:ext uri="{FF2B5EF4-FFF2-40B4-BE49-F238E27FC236}">
                <a16:creationId xmlns:a16="http://schemas.microsoft.com/office/drawing/2014/main" id="{B7C0C49F-6F6E-4983-85AF-9484B4DB59DE}"/>
              </a:ext>
            </a:extLst>
          </p:cNvPr>
          <p:cNvSpPr/>
          <p:nvPr userDrawn="1"/>
        </p:nvSpPr>
        <p:spPr>
          <a:xfrm>
            <a:off x="11114233" y="2286000"/>
            <a:ext cx="1077767" cy="2276475"/>
          </a:xfrm>
          <a:custGeom>
            <a:avLst/>
            <a:gdLst>
              <a:gd name="connsiteX0" fmla="*/ 800100 w 800100"/>
              <a:gd name="connsiteY0" fmla="*/ 0 h 1600200"/>
              <a:gd name="connsiteX1" fmla="*/ 800100 w 800100"/>
              <a:gd name="connsiteY1" fmla="*/ 1600200 h 1600200"/>
              <a:gd name="connsiteX2" fmla="*/ 0 w 800100"/>
              <a:gd name="connsiteY2" fmla="*/ 800100 h 1600200"/>
              <a:gd name="connsiteX3" fmla="*/ 800100 w 800100"/>
              <a:gd name="connsiteY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1600200">
                <a:moveTo>
                  <a:pt x="800100" y="0"/>
                </a:moveTo>
                <a:lnTo>
                  <a:pt x="800100" y="1600200"/>
                </a:lnTo>
                <a:cubicBezTo>
                  <a:pt x="358217" y="1600200"/>
                  <a:pt x="0" y="1241983"/>
                  <a:pt x="0" y="800100"/>
                </a:cubicBezTo>
                <a:cubicBezTo>
                  <a:pt x="0" y="358217"/>
                  <a:pt x="358217" y="0"/>
                  <a:pt x="800100" y="0"/>
                </a:cubicBez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Teardrop 2">
            <a:extLst>
              <a:ext uri="{FF2B5EF4-FFF2-40B4-BE49-F238E27FC236}">
                <a16:creationId xmlns:a16="http://schemas.microsoft.com/office/drawing/2014/main" id="{DE96B8CE-6293-4B1C-A96C-3444C86934EE}"/>
              </a:ext>
            </a:extLst>
          </p:cNvPr>
          <p:cNvSpPr/>
          <p:nvPr userDrawn="1"/>
        </p:nvSpPr>
        <p:spPr>
          <a:xfrm>
            <a:off x="6705600" y="4305300"/>
            <a:ext cx="566737" cy="566738"/>
          </a:xfrm>
          <a:prstGeom prst="teardrop">
            <a:avLst/>
          </a:prstGeom>
          <a:solidFill>
            <a:srgbClr val="005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eardrop 3">
            <a:extLst>
              <a:ext uri="{FF2B5EF4-FFF2-40B4-BE49-F238E27FC236}">
                <a16:creationId xmlns:a16="http://schemas.microsoft.com/office/drawing/2014/main" id="{D64868CA-BB5D-4EC2-9DCE-61304478AEA8}"/>
              </a:ext>
            </a:extLst>
          </p:cNvPr>
          <p:cNvSpPr/>
          <p:nvPr userDrawn="1"/>
        </p:nvSpPr>
        <p:spPr>
          <a:xfrm>
            <a:off x="6705600" y="5006975"/>
            <a:ext cx="565150" cy="566738"/>
          </a:xfrm>
          <a:prstGeom prst="teardrop">
            <a:avLst/>
          </a:pr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eardrop 4">
            <a:extLst>
              <a:ext uri="{FF2B5EF4-FFF2-40B4-BE49-F238E27FC236}">
                <a16:creationId xmlns:a16="http://schemas.microsoft.com/office/drawing/2014/main" id="{E347942C-BF10-47BC-B53B-2F64DA5E7B9F}"/>
              </a:ext>
            </a:extLst>
          </p:cNvPr>
          <p:cNvSpPr/>
          <p:nvPr userDrawn="1"/>
        </p:nvSpPr>
        <p:spPr>
          <a:xfrm>
            <a:off x="6705600" y="5708650"/>
            <a:ext cx="565150" cy="566738"/>
          </a:xfrm>
          <a:prstGeom prst="teardrop">
            <a:avLst/>
          </a:prstGeom>
          <a:solidFill>
            <a:srgbClr val="E95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74283" y="1"/>
            <a:ext cx="4617716" cy="6857998"/>
          </a:xfrm>
          <a:custGeom>
            <a:avLst/>
            <a:gdLst>
              <a:gd name="connsiteX0" fmla="*/ 1409868 w 4876800"/>
              <a:gd name="connsiteY0" fmla="*/ 0 h 6858000"/>
              <a:gd name="connsiteX1" fmla="*/ 4876800 w 4876800"/>
              <a:gd name="connsiteY1" fmla="*/ 0 h 6858000"/>
              <a:gd name="connsiteX2" fmla="*/ 4876800 w 4876800"/>
              <a:gd name="connsiteY2" fmla="*/ 1963717 h 6858000"/>
              <a:gd name="connsiteX3" fmla="*/ 3411517 w 4876800"/>
              <a:gd name="connsiteY3" fmla="*/ 3429000 h 6858000"/>
              <a:gd name="connsiteX4" fmla="*/ 4876800 w 4876800"/>
              <a:gd name="connsiteY4" fmla="*/ 4894283 h 6858000"/>
              <a:gd name="connsiteX5" fmla="*/ 4876800 w 4876800"/>
              <a:gd name="connsiteY5" fmla="*/ 6858000 h 6858000"/>
              <a:gd name="connsiteX6" fmla="*/ 1409868 w 4876800"/>
              <a:gd name="connsiteY6" fmla="*/ 6858000 h 6858000"/>
              <a:gd name="connsiteX7" fmla="*/ 1266904 w 4876800"/>
              <a:gd name="connsiteY7" fmla="*/ 6708050 h 6858000"/>
              <a:gd name="connsiteX8" fmla="*/ 0 w 4876800"/>
              <a:gd name="connsiteY8" fmla="*/ 3429000 h 6858000"/>
              <a:gd name="connsiteX9" fmla="*/ 1266904 w 4876800"/>
              <a:gd name="connsiteY9" fmla="*/ 149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6800" h="6858000">
                <a:moveTo>
                  <a:pt x="1409868" y="0"/>
                </a:moveTo>
                <a:lnTo>
                  <a:pt x="4876800" y="0"/>
                </a:lnTo>
                <a:lnTo>
                  <a:pt x="4876800" y="1963717"/>
                </a:lnTo>
                <a:cubicBezTo>
                  <a:pt x="4067547" y="1963717"/>
                  <a:pt x="3411517" y="2619747"/>
                  <a:pt x="3411517" y="3429000"/>
                </a:cubicBezTo>
                <a:cubicBezTo>
                  <a:pt x="3411517" y="4238253"/>
                  <a:pt x="4067547" y="4894283"/>
                  <a:pt x="4876800" y="4894283"/>
                </a:cubicBezTo>
                <a:lnTo>
                  <a:pt x="4876800" y="6858000"/>
                </a:lnTo>
                <a:lnTo>
                  <a:pt x="1409868" y="6858000"/>
                </a:lnTo>
                <a:lnTo>
                  <a:pt x="1266904" y="6708050"/>
                </a:lnTo>
                <a:cubicBezTo>
                  <a:pt x="479755" y="5841993"/>
                  <a:pt x="0" y="4691523"/>
                  <a:pt x="0" y="3429000"/>
                </a:cubicBezTo>
                <a:cubicBezTo>
                  <a:pt x="0" y="2166477"/>
                  <a:pt x="479755" y="1016007"/>
                  <a:pt x="1266904" y="1499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A3306453-6042-400E-AEE2-A18AD95FDD91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EAA5F555-2EE9-4C5F-B3CD-942C2C241E4F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3010C3-00C6-460B-9AF6-3B92A30DF18C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21675E7-CDB3-4F30-90BE-962AB826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A33BECF6-B6FA-4217-BA1E-36DAC573EC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5774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8DBAD27-D5CE-4B1C-91C6-F4A7569B4677}"/>
              </a:ext>
            </a:extLst>
          </p:cNvPr>
          <p:cNvSpPr/>
          <p:nvPr userDrawn="1"/>
        </p:nvSpPr>
        <p:spPr>
          <a:xfrm>
            <a:off x="1647681" y="3019366"/>
            <a:ext cx="4329113" cy="2525713"/>
          </a:xfrm>
          <a:prstGeom prst="roundRect">
            <a:avLst>
              <a:gd name="adj" fmla="val 9891"/>
            </a:avLst>
          </a:pr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26C05DC5-74BF-49F7-9A71-93F97EE91113}"/>
              </a:ext>
            </a:extLst>
          </p:cNvPr>
          <p:cNvSpPr/>
          <p:nvPr userDrawn="1"/>
        </p:nvSpPr>
        <p:spPr>
          <a:xfrm>
            <a:off x="7389813" y="3025775"/>
            <a:ext cx="4329112" cy="2525713"/>
          </a:xfrm>
          <a:prstGeom prst="roundRect">
            <a:avLst>
              <a:gd name="adj" fmla="val 10645"/>
            </a:avLst>
          </a:pr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2429" y="2749549"/>
            <a:ext cx="1831424" cy="1831424"/>
          </a:xfrm>
          <a:custGeom>
            <a:avLst/>
            <a:gdLst>
              <a:gd name="connsiteX0" fmla="*/ 915713 w 1831424"/>
              <a:gd name="connsiteY0" fmla="*/ 0 h 1831424"/>
              <a:gd name="connsiteX1" fmla="*/ 1831424 w 1831424"/>
              <a:gd name="connsiteY1" fmla="*/ 0 h 1831424"/>
              <a:gd name="connsiteX2" fmla="*/ 1831424 w 1831424"/>
              <a:gd name="connsiteY2" fmla="*/ 915712 h 1831424"/>
              <a:gd name="connsiteX3" fmla="*/ 915712 w 1831424"/>
              <a:gd name="connsiteY3" fmla="*/ 1831424 h 1831424"/>
              <a:gd name="connsiteX4" fmla="*/ 0 w 1831424"/>
              <a:gd name="connsiteY4" fmla="*/ 915712 h 1831424"/>
              <a:gd name="connsiteX5" fmla="*/ 1 w 1831424"/>
              <a:gd name="connsiteY5" fmla="*/ 915712 h 1831424"/>
              <a:gd name="connsiteX6" fmla="*/ 915713 w 1831424"/>
              <a:gd name="connsiteY6" fmla="*/ 0 h 183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424" h="1831424">
                <a:moveTo>
                  <a:pt x="915713" y="0"/>
                </a:moveTo>
                <a:lnTo>
                  <a:pt x="1831424" y="0"/>
                </a:lnTo>
                <a:lnTo>
                  <a:pt x="1831424" y="915712"/>
                </a:lnTo>
                <a:cubicBezTo>
                  <a:pt x="1831424" y="1421446"/>
                  <a:pt x="1421446" y="1831424"/>
                  <a:pt x="915712" y="1831424"/>
                </a:cubicBezTo>
                <a:cubicBezTo>
                  <a:pt x="409978" y="1831424"/>
                  <a:pt x="0" y="1421446"/>
                  <a:pt x="0" y="915712"/>
                </a:cubicBezTo>
                <a:lnTo>
                  <a:pt x="1" y="915712"/>
                </a:lnTo>
                <a:cubicBezTo>
                  <a:pt x="1" y="409978"/>
                  <a:pt x="409979" y="0"/>
                  <a:pt x="9157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lang="en-ID" sz="1600"/>
            </a:lvl1pPr>
          </a:lstStyle>
          <a:p>
            <a:pPr lvl="0"/>
            <a:endParaRPr lang="en-ID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15207" y="2749548"/>
            <a:ext cx="1831424" cy="1831424"/>
          </a:xfrm>
          <a:custGeom>
            <a:avLst/>
            <a:gdLst>
              <a:gd name="connsiteX0" fmla="*/ 915713 w 1831424"/>
              <a:gd name="connsiteY0" fmla="*/ 0 h 1831424"/>
              <a:gd name="connsiteX1" fmla="*/ 1831424 w 1831424"/>
              <a:gd name="connsiteY1" fmla="*/ 0 h 1831424"/>
              <a:gd name="connsiteX2" fmla="*/ 1831424 w 1831424"/>
              <a:gd name="connsiteY2" fmla="*/ 915712 h 1831424"/>
              <a:gd name="connsiteX3" fmla="*/ 915712 w 1831424"/>
              <a:gd name="connsiteY3" fmla="*/ 1831424 h 1831424"/>
              <a:gd name="connsiteX4" fmla="*/ 0 w 1831424"/>
              <a:gd name="connsiteY4" fmla="*/ 915712 h 1831424"/>
              <a:gd name="connsiteX5" fmla="*/ 1 w 1831424"/>
              <a:gd name="connsiteY5" fmla="*/ 915712 h 1831424"/>
              <a:gd name="connsiteX6" fmla="*/ 915713 w 1831424"/>
              <a:gd name="connsiteY6" fmla="*/ 0 h 183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424" h="1831424">
                <a:moveTo>
                  <a:pt x="915713" y="0"/>
                </a:moveTo>
                <a:lnTo>
                  <a:pt x="1831424" y="0"/>
                </a:lnTo>
                <a:lnTo>
                  <a:pt x="1831424" y="915712"/>
                </a:lnTo>
                <a:cubicBezTo>
                  <a:pt x="1831424" y="1421446"/>
                  <a:pt x="1421446" y="1831424"/>
                  <a:pt x="915712" y="1831424"/>
                </a:cubicBezTo>
                <a:cubicBezTo>
                  <a:pt x="409978" y="1831424"/>
                  <a:pt x="0" y="1421446"/>
                  <a:pt x="0" y="915712"/>
                </a:cubicBezTo>
                <a:lnTo>
                  <a:pt x="1" y="915712"/>
                </a:lnTo>
                <a:cubicBezTo>
                  <a:pt x="1" y="409978"/>
                  <a:pt x="409979" y="0"/>
                  <a:pt x="9157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lang="en-ID" sz="1600"/>
            </a:lvl1pPr>
          </a:lstStyle>
          <a:p>
            <a:pPr lvl="0"/>
            <a:endParaRPr lang="en-ID" noProof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9B735E2F-00A6-4C72-9C97-09395F6CCA9C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2BDA1D04-73DB-4EBA-ADEF-28CAD43BCE57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11B49B-00C5-4C7C-9A57-BEC7F7424DC5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C838B61-30B5-4830-84B6-634D37B1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EF8E1552-58E7-44D5-917E-044328D971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1908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">
            <a:extLst>
              <a:ext uri="{FF2B5EF4-FFF2-40B4-BE49-F238E27FC236}">
                <a16:creationId xmlns:a16="http://schemas.microsoft.com/office/drawing/2014/main" id="{A80C02D4-5A8E-44B1-8BC7-BED597F60DA0}"/>
              </a:ext>
            </a:extLst>
          </p:cNvPr>
          <p:cNvSpPr/>
          <p:nvPr userDrawn="1"/>
        </p:nvSpPr>
        <p:spPr>
          <a:xfrm flipH="1">
            <a:off x="6786562" y="5121275"/>
            <a:ext cx="5405438" cy="1736725"/>
          </a:xfrm>
          <a:custGeom>
            <a:avLst/>
            <a:gdLst>
              <a:gd name="connsiteX0" fmla="*/ 2339086 w 5405223"/>
              <a:gd name="connsiteY0" fmla="*/ 0 h 1736247"/>
              <a:gd name="connsiteX1" fmla="*/ 5354758 w 5405223"/>
              <a:gd name="connsiteY1" fmla="*/ 1650973 h 1736247"/>
              <a:gd name="connsiteX2" fmla="*/ 5405223 w 5405223"/>
              <a:gd name="connsiteY2" fmla="*/ 1736247 h 1736247"/>
              <a:gd name="connsiteX3" fmla="*/ 0 w 5405223"/>
              <a:gd name="connsiteY3" fmla="*/ 1736247 h 1736247"/>
              <a:gd name="connsiteX4" fmla="*/ 0 w 5405223"/>
              <a:gd name="connsiteY4" fmla="*/ 874172 h 1736247"/>
              <a:gd name="connsiteX5" fmla="*/ 62673 w 5405223"/>
              <a:gd name="connsiteY5" fmla="*/ 817211 h 1736247"/>
              <a:gd name="connsiteX6" fmla="*/ 2339086 w 5405223"/>
              <a:gd name="connsiteY6" fmla="*/ 0 h 173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5223" h="1736247">
                <a:moveTo>
                  <a:pt x="2339086" y="0"/>
                </a:moveTo>
                <a:cubicBezTo>
                  <a:pt x="3605755" y="0"/>
                  <a:pt x="4718724" y="658070"/>
                  <a:pt x="5354758" y="1650973"/>
                </a:cubicBezTo>
                <a:lnTo>
                  <a:pt x="5405223" y="1736247"/>
                </a:lnTo>
                <a:lnTo>
                  <a:pt x="0" y="1736247"/>
                </a:lnTo>
                <a:lnTo>
                  <a:pt x="0" y="874172"/>
                </a:lnTo>
                <a:lnTo>
                  <a:pt x="62673" y="817211"/>
                </a:lnTo>
                <a:cubicBezTo>
                  <a:pt x="681291" y="306683"/>
                  <a:pt x="1474374" y="0"/>
                  <a:pt x="2339086" y="0"/>
                </a:cubicBez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867400" y="0"/>
            <a:ext cx="6324600" cy="6213764"/>
          </a:xfrm>
          <a:custGeom>
            <a:avLst/>
            <a:gdLst>
              <a:gd name="connsiteX0" fmla="*/ 544286 w 6025855"/>
              <a:gd name="connsiteY0" fmla="*/ 0 h 5680364"/>
              <a:gd name="connsiteX1" fmla="*/ 6025855 w 6025855"/>
              <a:gd name="connsiteY1" fmla="*/ 0 h 5680364"/>
              <a:gd name="connsiteX2" fmla="*/ 6025855 w 6025855"/>
              <a:gd name="connsiteY2" fmla="*/ 4899678 h 5680364"/>
              <a:gd name="connsiteX3" fmla="*/ 5836873 w 6025855"/>
              <a:gd name="connsiteY3" fmla="*/ 5040996 h 5680364"/>
              <a:gd name="connsiteX4" fmla="*/ 3743723 w 6025855"/>
              <a:gd name="connsiteY4" fmla="*/ 5680364 h 5680364"/>
              <a:gd name="connsiteX5" fmla="*/ 0 w 6025855"/>
              <a:gd name="connsiteY5" fmla="*/ 1936641 h 5680364"/>
              <a:gd name="connsiteX6" fmla="*/ 451847 w 6025855"/>
              <a:gd name="connsiteY6" fmla="*/ 152160 h 568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5855" h="5680364">
                <a:moveTo>
                  <a:pt x="544286" y="0"/>
                </a:moveTo>
                <a:lnTo>
                  <a:pt x="6025855" y="0"/>
                </a:lnTo>
                <a:lnTo>
                  <a:pt x="6025855" y="4899678"/>
                </a:lnTo>
                <a:lnTo>
                  <a:pt x="5836873" y="5040996"/>
                </a:lnTo>
                <a:cubicBezTo>
                  <a:pt x="5239372" y="5444660"/>
                  <a:pt x="4519073" y="5680364"/>
                  <a:pt x="3743723" y="5680364"/>
                </a:cubicBezTo>
                <a:cubicBezTo>
                  <a:pt x="1676121" y="5680364"/>
                  <a:pt x="0" y="4004243"/>
                  <a:pt x="0" y="1936641"/>
                </a:cubicBezTo>
                <a:cubicBezTo>
                  <a:pt x="0" y="1290515"/>
                  <a:pt x="163683" y="682621"/>
                  <a:pt x="451847" y="1521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4800" y="1878721"/>
            <a:ext cx="1333500" cy="1333500"/>
          </a:xfrm>
          <a:custGeom>
            <a:avLst/>
            <a:gdLst>
              <a:gd name="connsiteX0" fmla="*/ 666750 w 1333500"/>
              <a:gd name="connsiteY0" fmla="*/ 0 h 1333500"/>
              <a:gd name="connsiteX1" fmla="*/ 1333500 w 1333500"/>
              <a:gd name="connsiteY1" fmla="*/ 666750 h 1333500"/>
              <a:gd name="connsiteX2" fmla="*/ 666750 w 1333500"/>
              <a:gd name="connsiteY2" fmla="*/ 1333500 h 1333500"/>
              <a:gd name="connsiteX3" fmla="*/ 0 w 1333500"/>
              <a:gd name="connsiteY3" fmla="*/ 666750 h 1333500"/>
              <a:gd name="connsiteX4" fmla="*/ 666750 w 1333500"/>
              <a:gd name="connsiteY4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666750" y="0"/>
                </a:moveTo>
                <a:cubicBezTo>
                  <a:pt x="1034986" y="0"/>
                  <a:pt x="1333500" y="298514"/>
                  <a:pt x="1333500" y="666750"/>
                </a:cubicBezTo>
                <a:cubicBezTo>
                  <a:pt x="1333500" y="1034986"/>
                  <a:pt x="1034986" y="1333500"/>
                  <a:pt x="666750" y="1333500"/>
                </a:cubicBezTo>
                <a:cubicBezTo>
                  <a:pt x="298514" y="1333500"/>
                  <a:pt x="0" y="1034986"/>
                  <a:pt x="0" y="666750"/>
                </a:cubicBezTo>
                <a:cubicBezTo>
                  <a:pt x="0" y="298514"/>
                  <a:pt x="298514" y="0"/>
                  <a:pt x="666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04800" y="3461084"/>
            <a:ext cx="1333500" cy="1333500"/>
          </a:xfrm>
          <a:custGeom>
            <a:avLst/>
            <a:gdLst>
              <a:gd name="connsiteX0" fmla="*/ 666750 w 1333500"/>
              <a:gd name="connsiteY0" fmla="*/ 0 h 1333500"/>
              <a:gd name="connsiteX1" fmla="*/ 1333500 w 1333500"/>
              <a:gd name="connsiteY1" fmla="*/ 666750 h 1333500"/>
              <a:gd name="connsiteX2" fmla="*/ 666750 w 1333500"/>
              <a:gd name="connsiteY2" fmla="*/ 1333500 h 1333500"/>
              <a:gd name="connsiteX3" fmla="*/ 0 w 1333500"/>
              <a:gd name="connsiteY3" fmla="*/ 666750 h 1333500"/>
              <a:gd name="connsiteX4" fmla="*/ 666750 w 1333500"/>
              <a:gd name="connsiteY4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666750" y="0"/>
                </a:moveTo>
                <a:cubicBezTo>
                  <a:pt x="1034986" y="0"/>
                  <a:pt x="1333500" y="298514"/>
                  <a:pt x="1333500" y="666750"/>
                </a:cubicBezTo>
                <a:cubicBezTo>
                  <a:pt x="1333500" y="1034986"/>
                  <a:pt x="1034986" y="1333500"/>
                  <a:pt x="666750" y="1333500"/>
                </a:cubicBezTo>
                <a:cubicBezTo>
                  <a:pt x="298514" y="1333500"/>
                  <a:pt x="0" y="1034986"/>
                  <a:pt x="0" y="666750"/>
                </a:cubicBezTo>
                <a:cubicBezTo>
                  <a:pt x="0" y="298514"/>
                  <a:pt x="298514" y="0"/>
                  <a:pt x="666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D64D7918-DC32-45FF-B61D-B87F98489DED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962F7AB9-E4BC-4B5C-B251-9035B3BD84DC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D230C0-233E-41EE-A627-A7752CCBF870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D1E4DDB-B9B7-428A-9F03-7A64ACC6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6526CB6B-D481-4585-A946-952605D6CB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39102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823AF11-5D57-483F-AE1E-ECCDF3E254FF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D8ED083F-2751-412D-99CA-06AD1990F95D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8453D-041A-4768-BBC1-320FF3B0D07B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9421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F6C1E1A-8ECF-4726-921A-9E912D6B40D8}"/>
              </a:ext>
            </a:extLst>
          </p:cNvPr>
          <p:cNvSpPr/>
          <p:nvPr userDrawn="1"/>
        </p:nvSpPr>
        <p:spPr>
          <a:xfrm>
            <a:off x="0" y="-6350"/>
            <a:ext cx="12192000" cy="6616700"/>
          </a:xfrm>
          <a:custGeom>
            <a:avLst/>
            <a:gdLst>
              <a:gd name="connsiteX0" fmla="*/ 0 w 12192000"/>
              <a:gd name="connsiteY0" fmla="*/ 0 h 6172721"/>
              <a:gd name="connsiteX1" fmla="*/ 12192000 w 12192000"/>
              <a:gd name="connsiteY1" fmla="*/ 0 h 6172721"/>
              <a:gd name="connsiteX2" fmla="*/ 12192000 w 12192000"/>
              <a:gd name="connsiteY2" fmla="*/ 6172721 h 6172721"/>
              <a:gd name="connsiteX3" fmla="*/ 12190984 w 12192000"/>
              <a:gd name="connsiteY3" fmla="*/ 6172721 h 6172721"/>
              <a:gd name="connsiteX4" fmla="*/ 12190970 w 12192000"/>
              <a:gd name="connsiteY4" fmla="*/ 6098596 h 6172721"/>
              <a:gd name="connsiteX5" fmla="*/ 12191436 w 12192000"/>
              <a:gd name="connsiteY5" fmla="*/ 5704804 h 6172721"/>
              <a:gd name="connsiteX6" fmla="*/ 6286260 w 12192000"/>
              <a:gd name="connsiteY6" fmla="*/ 4838204 h 6172721"/>
              <a:gd name="connsiteX7" fmla="*/ 6096005 w 12192000"/>
              <a:gd name="connsiteY7" fmla="*/ 4859034 h 6172721"/>
              <a:gd name="connsiteX8" fmla="*/ 5905742 w 12192000"/>
              <a:gd name="connsiteY8" fmla="*/ 4838203 h 6172721"/>
              <a:gd name="connsiteX9" fmla="*/ 5526150 w 12192000"/>
              <a:gd name="connsiteY9" fmla="*/ 4820260 h 6172721"/>
              <a:gd name="connsiteX10" fmla="*/ 565 w 12192000"/>
              <a:gd name="connsiteY10" fmla="*/ 5704803 h 6172721"/>
              <a:gd name="connsiteX11" fmla="*/ 1032 w 12192000"/>
              <a:gd name="connsiteY11" fmla="*/ 6098595 h 6172721"/>
              <a:gd name="connsiteX12" fmla="*/ 1017 w 12192000"/>
              <a:gd name="connsiteY12" fmla="*/ 6172721 h 6172721"/>
              <a:gd name="connsiteX13" fmla="*/ 0 w 12192000"/>
              <a:gd name="connsiteY13" fmla="*/ 6172721 h 617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172721">
                <a:moveTo>
                  <a:pt x="0" y="0"/>
                </a:moveTo>
                <a:lnTo>
                  <a:pt x="12192000" y="0"/>
                </a:lnTo>
                <a:lnTo>
                  <a:pt x="12192000" y="6172721"/>
                </a:lnTo>
                <a:lnTo>
                  <a:pt x="12190984" y="6172721"/>
                </a:lnTo>
                <a:lnTo>
                  <a:pt x="12190970" y="6098596"/>
                </a:lnTo>
                <a:cubicBezTo>
                  <a:pt x="12191103" y="5878531"/>
                  <a:pt x="12191980" y="5704844"/>
                  <a:pt x="12191436" y="5704804"/>
                </a:cubicBezTo>
                <a:cubicBezTo>
                  <a:pt x="9555854" y="5852411"/>
                  <a:pt x="8292476" y="4660949"/>
                  <a:pt x="6286260" y="4838204"/>
                </a:cubicBezTo>
                <a:lnTo>
                  <a:pt x="6096005" y="4859034"/>
                </a:lnTo>
                <a:lnTo>
                  <a:pt x="5905742" y="4838203"/>
                </a:lnTo>
                <a:cubicBezTo>
                  <a:pt x="5776309" y="4826768"/>
                  <a:pt x="5649968" y="4821029"/>
                  <a:pt x="5526150" y="4820260"/>
                </a:cubicBezTo>
                <a:cubicBezTo>
                  <a:pt x="3730798" y="4809112"/>
                  <a:pt x="2466109" y="5842887"/>
                  <a:pt x="565" y="5704803"/>
                </a:cubicBezTo>
                <a:cubicBezTo>
                  <a:pt x="21" y="5704843"/>
                  <a:pt x="898" y="5878531"/>
                  <a:pt x="1032" y="6098595"/>
                </a:cubicBezTo>
                <a:lnTo>
                  <a:pt x="1017" y="6172721"/>
                </a:lnTo>
                <a:lnTo>
                  <a:pt x="0" y="6172721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>
            <a:outerShdw blurRad="1905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08CAC09-6563-4034-B77C-5E17A98389E6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16E2F99-0C33-4357-8986-D054FF603717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1BF6B0-E855-4222-8898-7E43E458764B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76668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8A42E47-5A56-46D3-8DBE-AFA6B2479378}"/>
              </a:ext>
            </a:extLst>
          </p:cNvPr>
          <p:cNvSpPr/>
          <p:nvPr userDrawn="1"/>
        </p:nvSpPr>
        <p:spPr>
          <a:xfrm flipH="1" flipV="1">
            <a:off x="6934200" y="0"/>
            <a:ext cx="5257800" cy="6858000"/>
          </a:xfrm>
          <a:custGeom>
            <a:avLst/>
            <a:gdLst>
              <a:gd name="connsiteX0" fmla="*/ 0 w 5598628"/>
              <a:gd name="connsiteY0" fmla="*/ 0 h 6858000"/>
              <a:gd name="connsiteX1" fmla="*/ 2888310 w 5598628"/>
              <a:gd name="connsiteY1" fmla="*/ 0 h 6858000"/>
              <a:gd name="connsiteX2" fmla="*/ 5520763 w 5598628"/>
              <a:gd name="connsiteY2" fmla="*/ 4667625 h 6858000"/>
              <a:gd name="connsiteX3" fmla="*/ 5271427 w 5598628"/>
              <a:gd name="connsiteY3" fmla="*/ 5527754 h 6858000"/>
              <a:gd name="connsiteX4" fmla="*/ 2984923 w 5598628"/>
              <a:gd name="connsiteY4" fmla="*/ 6858000 h 6858000"/>
              <a:gd name="connsiteX5" fmla="*/ 0 w 559862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8628" h="6858000">
                <a:moveTo>
                  <a:pt x="0" y="0"/>
                </a:moveTo>
                <a:lnTo>
                  <a:pt x="2888310" y="0"/>
                </a:lnTo>
                <a:lnTo>
                  <a:pt x="5520763" y="4667625"/>
                </a:lnTo>
                <a:cubicBezTo>
                  <a:pt x="5688585" y="4963950"/>
                  <a:pt x="5575904" y="5352057"/>
                  <a:pt x="5271427" y="5527754"/>
                </a:cubicBezTo>
                <a:lnTo>
                  <a:pt x="29849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05600" y="1279525"/>
            <a:ext cx="5486400" cy="5213350"/>
          </a:xfrm>
          <a:custGeom>
            <a:avLst/>
            <a:gdLst>
              <a:gd name="connsiteX0" fmla="*/ 2672326 w 5344650"/>
              <a:gd name="connsiteY0" fmla="*/ 0 h 5344650"/>
              <a:gd name="connsiteX1" fmla="*/ 5344650 w 5344650"/>
              <a:gd name="connsiteY1" fmla="*/ 0 h 5344650"/>
              <a:gd name="connsiteX2" fmla="*/ 5344650 w 5344650"/>
              <a:gd name="connsiteY2" fmla="*/ 2672325 h 5344650"/>
              <a:gd name="connsiteX3" fmla="*/ 2672325 w 5344650"/>
              <a:gd name="connsiteY3" fmla="*/ 5344650 h 5344650"/>
              <a:gd name="connsiteX4" fmla="*/ 0 w 5344650"/>
              <a:gd name="connsiteY4" fmla="*/ 2672325 h 5344650"/>
              <a:gd name="connsiteX5" fmla="*/ 1 w 5344650"/>
              <a:gd name="connsiteY5" fmla="*/ 2672325 h 5344650"/>
              <a:gd name="connsiteX6" fmla="*/ 2672326 w 5344650"/>
              <a:gd name="connsiteY6" fmla="*/ 0 h 53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650" h="5344650">
                <a:moveTo>
                  <a:pt x="2672326" y="0"/>
                </a:moveTo>
                <a:lnTo>
                  <a:pt x="5344650" y="0"/>
                </a:lnTo>
                <a:lnTo>
                  <a:pt x="5344650" y="2672325"/>
                </a:lnTo>
                <a:cubicBezTo>
                  <a:pt x="5344650" y="4148209"/>
                  <a:pt x="4148209" y="5344650"/>
                  <a:pt x="2672325" y="5344650"/>
                </a:cubicBezTo>
                <a:cubicBezTo>
                  <a:pt x="1196441" y="5344650"/>
                  <a:pt x="0" y="4148209"/>
                  <a:pt x="0" y="2672325"/>
                </a:cubicBezTo>
                <a:lnTo>
                  <a:pt x="1" y="2672325"/>
                </a:lnTo>
                <a:cubicBezTo>
                  <a:pt x="1" y="1196441"/>
                  <a:pt x="1196442" y="0"/>
                  <a:pt x="26723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8DDAD24F-F968-4975-B0B0-507785D66410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27BC48C3-6A02-4CA0-9A84-B9337ADEC30E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45C579-E49C-4E14-94A4-C221DA21A185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00F66A9-541A-4971-A324-8A03C24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59477ACA-38AF-45B1-99FE-20045CEE0F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49372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">
            <a:extLst>
              <a:ext uri="{FF2B5EF4-FFF2-40B4-BE49-F238E27FC236}">
                <a16:creationId xmlns:a16="http://schemas.microsoft.com/office/drawing/2014/main" id="{1B2A234D-9265-4916-9111-1B7F7A206C5D}"/>
              </a:ext>
            </a:extLst>
          </p:cNvPr>
          <p:cNvSpPr/>
          <p:nvPr userDrawn="1"/>
        </p:nvSpPr>
        <p:spPr>
          <a:xfrm>
            <a:off x="5414963" y="2455863"/>
            <a:ext cx="6777037" cy="4402137"/>
          </a:xfrm>
          <a:custGeom>
            <a:avLst/>
            <a:gdLst>
              <a:gd name="connsiteX0" fmla="*/ 4675224 w 6776619"/>
              <a:gd name="connsiteY0" fmla="*/ 0 h 4402646"/>
              <a:gd name="connsiteX1" fmla="*/ 6706112 w 6776619"/>
              <a:gd name="connsiteY1" fmla="*/ 461934 h 4402646"/>
              <a:gd name="connsiteX2" fmla="*/ 6776619 w 6776619"/>
              <a:gd name="connsiteY2" fmla="*/ 498046 h 4402646"/>
              <a:gd name="connsiteX3" fmla="*/ 6776619 w 6776619"/>
              <a:gd name="connsiteY3" fmla="*/ 4402646 h 4402646"/>
              <a:gd name="connsiteX4" fmla="*/ 0 w 6776619"/>
              <a:gd name="connsiteY4" fmla="*/ 4402646 h 4402646"/>
              <a:gd name="connsiteX5" fmla="*/ 14994 w 6776619"/>
              <a:gd name="connsiteY5" fmla="*/ 4205461 h 4402646"/>
              <a:gd name="connsiteX6" fmla="*/ 4675224 w 6776619"/>
              <a:gd name="connsiteY6" fmla="*/ 0 h 440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619" h="4402646">
                <a:moveTo>
                  <a:pt x="4675224" y="0"/>
                </a:moveTo>
                <a:cubicBezTo>
                  <a:pt x="5402855" y="0"/>
                  <a:pt x="6091737" y="165899"/>
                  <a:pt x="6706112" y="461934"/>
                </a:cubicBezTo>
                <a:lnTo>
                  <a:pt x="6776619" y="498046"/>
                </a:lnTo>
                <a:lnTo>
                  <a:pt x="6776619" y="4402646"/>
                </a:lnTo>
                <a:lnTo>
                  <a:pt x="0" y="4402646"/>
                </a:lnTo>
                <a:lnTo>
                  <a:pt x="14994" y="4205461"/>
                </a:lnTo>
                <a:cubicBezTo>
                  <a:pt x="254883" y="1843316"/>
                  <a:pt x="2249789" y="0"/>
                  <a:pt x="4675224" y="0"/>
                </a:cubicBez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F92F79-BBFD-4164-B776-1BBAE2753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127750" y="1704975"/>
            <a:ext cx="4551363" cy="5153025"/>
          </a:xfrm>
          <a:prstGeom prst="rect">
            <a:avLst/>
          </a:prstGeom>
          <a:effectLst>
            <a:outerShdw blurRad="177800" dist="127000" algn="l" rotWithShape="0">
              <a:prstClr val="black">
                <a:alpha val="25000"/>
              </a:prstClr>
            </a:outerShdw>
          </a:effec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48356" y="2006221"/>
            <a:ext cx="1996467" cy="4288242"/>
          </a:xfrm>
          <a:custGeom>
            <a:avLst/>
            <a:gdLst>
              <a:gd name="connsiteX0" fmla="*/ 2019795 w 2509857"/>
              <a:gd name="connsiteY0" fmla="*/ 0 h 5390961"/>
              <a:gd name="connsiteX1" fmla="*/ 2276840 w 2509857"/>
              <a:gd name="connsiteY1" fmla="*/ 6529 h 5390961"/>
              <a:gd name="connsiteX2" fmla="*/ 2459096 w 2509857"/>
              <a:gd name="connsiteY2" fmla="*/ 107923 h 5390961"/>
              <a:gd name="connsiteX3" fmla="*/ 2507567 w 2509857"/>
              <a:gd name="connsiteY3" fmla="*/ 297224 h 5390961"/>
              <a:gd name="connsiteX4" fmla="*/ 2509760 w 2509857"/>
              <a:gd name="connsiteY4" fmla="*/ 2776189 h 5390961"/>
              <a:gd name="connsiteX5" fmla="*/ 2509760 w 2509857"/>
              <a:gd name="connsiteY5" fmla="*/ 5025164 h 5390961"/>
              <a:gd name="connsiteX6" fmla="*/ 2476643 w 2509857"/>
              <a:gd name="connsiteY6" fmla="*/ 5255807 h 5390961"/>
              <a:gd name="connsiteX7" fmla="*/ 2305133 w 2509857"/>
              <a:gd name="connsiteY7" fmla="*/ 5381354 h 5390961"/>
              <a:gd name="connsiteX8" fmla="*/ 2128359 w 2509857"/>
              <a:gd name="connsiteY8" fmla="*/ 5390709 h 5390961"/>
              <a:gd name="connsiteX9" fmla="*/ 333211 w 2509857"/>
              <a:gd name="connsiteY9" fmla="*/ 5390709 h 5390961"/>
              <a:gd name="connsiteX10" fmla="*/ 127487 w 2509857"/>
              <a:gd name="connsiteY10" fmla="*/ 5351763 h 5390961"/>
              <a:gd name="connsiteX11" fmla="*/ 11247 w 2509857"/>
              <a:gd name="connsiteY11" fmla="*/ 5187702 h 5390961"/>
              <a:gd name="connsiteX12" fmla="*/ 2474 w 2509857"/>
              <a:gd name="connsiteY12" fmla="*/ 5017548 h 5390961"/>
              <a:gd name="connsiteX13" fmla="*/ 2693 w 2509857"/>
              <a:gd name="connsiteY13" fmla="*/ 2523137 h 5390961"/>
              <a:gd name="connsiteX14" fmla="*/ 281 w 2509857"/>
              <a:gd name="connsiteY14" fmla="*/ 350316 h 5390961"/>
              <a:gd name="connsiteX15" fmla="*/ 44145 w 2509857"/>
              <a:gd name="connsiteY15" fmla="*/ 117280 h 5390961"/>
              <a:gd name="connsiteX16" fmla="*/ 289566 w 2509857"/>
              <a:gd name="connsiteY16" fmla="*/ 654 h 5390961"/>
              <a:gd name="connsiteX17" fmla="*/ 511520 w 2509857"/>
              <a:gd name="connsiteY17" fmla="*/ 218 h 5390961"/>
              <a:gd name="connsiteX18" fmla="*/ 552315 w 2509857"/>
              <a:gd name="connsiteY18" fmla="*/ 24371 h 5390961"/>
              <a:gd name="connsiteX19" fmla="*/ 563499 w 2509857"/>
              <a:gd name="connsiteY19" fmla="*/ 99438 h 5390961"/>
              <a:gd name="connsiteX20" fmla="*/ 649692 w 2509857"/>
              <a:gd name="connsiteY20" fmla="*/ 188866 h 5390961"/>
              <a:gd name="connsiteX21" fmla="*/ 759135 w 2509857"/>
              <a:gd name="connsiteY21" fmla="*/ 199093 h 5390961"/>
              <a:gd name="connsiteX22" fmla="*/ 1718228 w 2509857"/>
              <a:gd name="connsiteY22" fmla="*/ 199311 h 5390961"/>
              <a:gd name="connsiteX23" fmla="*/ 1834468 w 2509857"/>
              <a:gd name="connsiteY23" fmla="*/ 196047 h 5390961"/>
              <a:gd name="connsiteX24" fmla="*/ 1953779 w 2509857"/>
              <a:gd name="connsiteY24" fmla="*/ 66800 h 5390961"/>
              <a:gd name="connsiteX25" fmla="*/ 1969351 w 2509857"/>
              <a:gd name="connsiteY25" fmla="*/ 8922 h 5390961"/>
              <a:gd name="connsiteX26" fmla="*/ 2019795 w 2509857"/>
              <a:gd name="connsiteY26" fmla="*/ 0 h 539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09857" h="5390961">
                <a:moveTo>
                  <a:pt x="2019795" y="0"/>
                </a:moveTo>
                <a:cubicBezTo>
                  <a:pt x="2105331" y="1306"/>
                  <a:pt x="2191525" y="-2610"/>
                  <a:pt x="2276840" y="6529"/>
                </a:cubicBezTo>
                <a:cubicBezTo>
                  <a:pt x="2347681" y="14145"/>
                  <a:pt x="2418522" y="48088"/>
                  <a:pt x="2459096" y="107923"/>
                </a:cubicBezTo>
                <a:cubicBezTo>
                  <a:pt x="2497917" y="162756"/>
                  <a:pt x="2507347" y="231730"/>
                  <a:pt x="2507567" y="297224"/>
                </a:cubicBezTo>
                <a:cubicBezTo>
                  <a:pt x="2506033" y="1123619"/>
                  <a:pt x="2509979" y="1949795"/>
                  <a:pt x="2509760" y="2776189"/>
                </a:cubicBezTo>
                <a:cubicBezTo>
                  <a:pt x="2509760" y="3525775"/>
                  <a:pt x="2509979" y="4275578"/>
                  <a:pt x="2509760" y="5025164"/>
                </a:cubicBezTo>
                <a:cubicBezTo>
                  <a:pt x="2509541" y="5102625"/>
                  <a:pt x="2513927" y="5184873"/>
                  <a:pt x="2476643" y="5255807"/>
                </a:cubicBezTo>
                <a:cubicBezTo>
                  <a:pt x="2445280" y="5323041"/>
                  <a:pt x="2376632" y="5366558"/>
                  <a:pt x="2305133" y="5381354"/>
                </a:cubicBezTo>
                <a:cubicBezTo>
                  <a:pt x="2247012" y="5392886"/>
                  <a:pt x="2187358" y="5390275"/>
                  <a:pt x="2128359" y="5390709"/>
                </a:cubicBezTo>
                <a:cubicBezTo>
                  <a:pt x="1529830" y="5390928"/>
                  <a:pt x="931521" y="5391145"/>
                  <a:pt x="333211" y="5390709"/>
                </a:cubicBezTo>
                <a:cubicBezTo>
                  <a:pt x="263248" y="5390275"/>
                  <a:pt x="189336" y="5388099"/>
                  <a:pt x="127487" y="5351763"/>
                </a:cubicBezTo>
                <a:cubicBezTo>
                  <a:pt x="65199" y="5319342"/>
                  <a:pt x="24406" y="5255154"/>
                  <a:pt x="11247" y="5187702"/>
                </a:cubicBezTo>
                <a:cubicBezTo>
                  <a:pt x="499" y="5131565"/>
                  <a:pt x="2912" y="5074339"/>
                  <a:pt x="2474" y="5017548"/>
                </a:cubicBezTo>
                <a:cubicBezTo>
                  <a:pt x="2693" y="4185933"/>
                  <a:pt x="2912" y="3354535"/>
                  <a:pt x="2693" y="2523137"/>
                </a:cubicBezTo>
                <a:cubicBezTo>
                  <a:pt x="2693" y="1798790"/>
                  <a:pt x="-1035" y="1074444"/>
                  <a:pt x="281" y="350316"/>
                </a:cubicBezTo>
                <a:cubicBezTo>
                  <a:pt x="938" y="271114"/>
                  <a:pt x="62" y="186690"/>
                  <a:pt x="44145" y="117280"/>
                </a:cubicBezTo>
                <a:cubicBezTo>
                  <a:pt x="93712" y="33944"/>
                  <a:pt x="196135" y="-869"/>
                  <a:pt x="289566" y="654"/>
                </a:cubicBezTo>
                <a:cubicBezTo>
                  <a:pt x="363478" y="-216"/>
                  <a:pt x="437389" y="0"/>
                  <a:pt x="511520" y="218"/>
                </a:cubicBezTo>
                <a:cubicBezTo>
                  <a:pt x="527969" y="-435"/>
                  <a:pt x="547708" y="6963"/>
                  <a:pt x="552315" y="24371"/>
                </a:cubicBezTo>
                <a:cubicBezTo>
                  <a:pt x="557139" y="49175"/>
                  <a:pt x="554946" y="75286"/>
                  <a:pt x="563499" y="99438"/>
                </a:cubicBezTo>
                <a:cubicBezTo>
                  <a:pt x="576001" y="140562"/>
                  <a:pt x="609118" y="174288"/>
                  <a:pt x="649692" y="188866"/>
                </a:cubicBezTo>
                <a:cubicBezTo>
                  <a:pt x="684565" y="202139"/>
                  <a:pt x="722508" y="198005"/>
                  <a:pt x="759135" y="199093"/>
                </a:cubicBezTo>
                <a:cubicBezTo>
                  <a:pt x="1078905" y="199746"/>
                  <a:pt x="1398457" y="199528"/>
                  <a:pt x="1718228" y="199311"/>
                </a:cubicBezTo>
                <a:cubicBezTo>
                  <a:pt x="1756829" y="198439"/>
                  <a:pt x="1795867" y="200833"/>
                  <a:pt x="1834468" y="196047"/>
                </a:cubicBezTo>
                <a:cubicBezTo>
                  <a:pt x="1897854" y="186690"/>
                  <a:pt x="1950052" y="130335"/>
                  <a:pt x="1953779" y="66800"/>
                </a:cubicBezTo>
                <a:cubicBezTo>
                  <a:pt x="1956411" y="47434"/>
                  <a:pt x="1952025" y="22848"/>
                  <a:pt x="1969351" y="8922"/>
                </a:cubicBezTo>
                <a:cubicBezTo>
                  <a:pt x="1983388" y="-2610"/>
                  <a:pt x="2002908" y="654"/>
                  <a:pt x="20197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5768135-2A85-4BAA-B73A-4FABFA11FD2B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83158285-5CE2-49F9-8152-35A7C505893B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3C635-5CB2-4BF8-A570-CB921BC96E13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0135CA2-19DE-41E9-82D5-B77BCAE7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313B319A-E0F7-498E-97F2-5B6013903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5004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">
            <a:extLst>
              <a:ext uri="{FF2B5EF4-FFF2-40B4-BE49-F238E27FC236}">
                <a16:creationId xmlns:a16="http://schemas.microsoft.com/office/drawing/2014/main" id="{788C7D47-B4AD-4308-9AAF-C0D6D2FFD5BD}"/>
              </a:ext>
            </a:extLst>
          </p:cNvPr>
          <p:cNvSpPr/>
          <p:nvPr userDrawn="1"/>
        </p:nvSpPr>
        <p:spPr>
          <a:xfrm>
            <a:off x="0" y="614363"/>
            <a:ext cx="5145088" cy="5622925"/>
          </a:xfrm>
          <a:custGeom>
            <a:avLst/>
            <a:gdLst>
              <a:gd name="connsiteX0" fmla="*/ 0 w 5145206"/>
              <a:gd name="connsiteY0" fmla="*/ 0 h 5622878"/>
              <a:gd name="connsiteX1" fmla="*/ 4790740 w 5145206"/>
              <a:gd name="connsiteY1" fmla="*/ 0 h 5622878"/>
              <a:gd name="connsiteX2" fmla="*/ 5145206 w 5145206"/>
              <a:gd name="connsiteY2" fmla="*/ 354466 h 5622878"/>
              <a:gd name="connsiteX3" fmla="*/ 5145206 w 5145206"/>
              <a:gd name="connsiteY3" fmla="*/ 5268412 h 5622878"/>
              <a:gd name="connsiteX4" fmla="*/ 4790740 w 5145206"/>
              <a:gd name="connsiteY4" fmla="*/ 5622878 h 5622878"/>
              <a:gd name="connsiteX5" fmla="*/ 0 w 5145206"/>
              <a:gd name="connsiteY5" fmla="*/ 5622878 h 562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206" h="5622878">
                <a:moveTo>
                  <a:pt x="0" y="0"/>
                </a:moveTo>
                <a:lnTo>
                  <a:pt x="4790740" y="0"/>
                </a:lnTo>
                <a:cubicBezTo>
                  <a:pt x="4986506" y="0"/>
                  <a:pt x="5145206" y="158700"/>
                  <a:pt x="5145206" y="354466"/>
                </a:cubicBezTo>
                <a:lnTo>
                  <a:pt x="5145206" y="5268412"/>
                </a:lnTo>
                <a:cubicBezTo>
                  <a:pt x="5145206" y="5464178"/>
                  <a:pt x="4986506" y="5622878"/>
                  <a:pt x="4790740" y="5622878"/>
                </a:cubicBezTo>
                <a:lnTo>
                  <a:pt x="0" y="5622878"/>
                </a:ln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D0D801-A822-4B14-B4AE-12DB1A8D7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378200" y="1454150"/>
            <a:ext cx="2803525" cy="3932238"/>
          </a:xfrm>
          <a:prstGeom prst="rect">
            <a:avLst/>
          </a:prstGeom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591191" y="1828321"/>
            <a:ext cx="2377940" cy="3183672"/>
          </a:xfrm>
          <a:custGeom>
            <a:avLst/>
            <a:gdLst>
              <a:gd name="connsiteX0" fmla="*/ 0 w 2377440"/>
              <a:gd name="connsiteY0" fmla="*/ 0 h 4114800"/>
              <a:gd name="connsiteX1" fmla="*/ 2377440 w 2377440"/>
              <a:gd name="connsiteY1" fmla="*/ 0 h 4114800"/>
              <a:gd name="connsiteX2" fmla="*/ 2377440 w 2377440"/>
              <a:gd name="connsiteY2" fmla="*/ 4114800 h 4114800"/>
              <a:gd name="connsiteX3" fmla="*/ 0 w 237744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4114800">
                <a:moveTo>
                  <a:pt x="0" y="0"/>
                </a:moveTo>
                <a:lnTo>
                  <a:pt x="2377440" y="0"/>
                </a:lnTo>
                <a:lnTo>
                  <a:pt x="237744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ID" noProof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AE25884D-A180-4BAA-9541-4F138CB3F407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33E3874A-8581-4148-8A4B-9547521A7D26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8D9991-EBC2-4ADF-B07E-4D16DA362FDF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11A5ED8A-B6CE-46BF-BF84-1181470F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365125"/>
            <a:ext cx="50292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0253195F-AC1A-447A-A6F6-832951E99D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486" y="914400"/>
            <a:ext cx="4956313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69341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>
            <a:extLst>
              <a:ext uri="{FF2B5EF4-FFF2-40B4-BE49-F238E27FC236}">
                <a16:creationId xmlns:a16="http://schemas.microsoft.com/office/drawing/2014/main" id="{1818523D-A5A6-4B31-8593-AA2DA73D206E}"/>
              </a:ext>
            </a:extLst>
          </p:cNvPr>
          <p:cNvSpPr/>
          <p:nvPr userDrawn="1"/>
        </p:nvSpPr>
        <p:spPr>
          <a:xfrm>
            <a:off x="6127750" y="4381500"/>
            <a:ext cx="6064250" cy="2476500"/>
          </a:xfrm>
          <a:custGeom>
            <a:avLst/>
            <a:gdLst>
              <a:gd name="connsiteX0" fmla="*/ 385326 w 6064155"/>
              <a:gd name="connsiteY0" fmla="*/ 0 h 2477070"/>
              <a:gd name="connsiteX1" fmla="*/ 6064155 w 6064155"/>
              <a:gd name="connsiteY1" fmla="*/ 0 h 2477070"/>
              <a:gd name="connsiteX2" fmla="*/ 6064155 w 6064155"/>
              <a:gd name="connsiteY2" fmla="*/ 2477070 h 2477070"/>
              <a:gd name="connsiteX3" fmla="*/ 0 w 6064155"/>
              <a:gd name="connsiteY3" fmla="*/ 2477070 h 2477070"/>
              <a:gd name="connsiteX4" fmla="*/ 0 w 6064155"/>
              <a:gd name="connsiteY4" fmla="*/ 385326 h 2477070"/>
              <a:gd name="connsiteX5" fmla="*/ 385326 w 6064155"/>
              <a:gd name="connsiteY5" fmla="*/ 0 h 247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4155" h="2477070">
                <a:moveTo>
                  <a:pt x="385326" y="0"/>
                </a:moveTo>
                <a:lnTo>
                  <a:pt x="6064155" y="0"/>
                </a:lnTo>
                <a:lnTo>
                  <a:pt x="6064155" y="2477070"/>
                </a:lnTo>
                <a:lnTo>
                  <a:pt x="0" y="2477070"/>
                </a:lnTo>
                <a:lnTo>
                  <a:pt x="0" y="385326"/>
                </a:lnTo>
                <a:cubicBezTo>
                  <a:pt x="0" y="172516"/>
                  <a:pt x="172516" y="0"/>
                  <a:pt x="385326" y="0"/>
                </a:cubicBez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775131" y="1392660"/>
            <a:ext cx="2155713" cy="3843196"/>
          </a:xfrm>
          <a:custGeom>
            <a:avLst/>
            <a:gdLst>
              <a:gd name="connsiteX0" fmla="*/ 0 w 2377440"/>
              <a:gd name="connsiteY0" fmla="*/ 0 h 4114800"/>
              <a:gd name="connsiteX1" fmla="*/ 2377440 w 2377440"/>
              <a:gd name="connsiteY1" fmla="*/ 0 h 4114800"/>
              <a:gd name="connsiteX2" fmla="*/ 2377440 w 2377440"/>
              <a:gd name="connsiteY2" fmla="*/ 4114800 h 4114800"/>
              <a:gd name="connsiteX3" fmla="*/ 0 w 237744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4114800">
                <a:moveTo>
                  <a:pt x="0" y="0"/>
                </a:moveTo>
                <a:lnTo>
                  <a:pt x="2377440" y="0"/>
                </a:lnTo>
                <a:lnTo>
                  <a:pt x="237744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562219" y="3552569"/>
            <a:ext cx="1162803" cy="2047503"/>
          </a:xfrm>
          <a:custGeom>
            <a:avLst/>
            <a:gdLst>
              <a:gd name="connsiteX0" fmla="*/ 0 w 2377440"/>
              <a:gd name="connsiteY0" fmla="*/ 0 h 4114800"/>
              <a:gd name="connsiteX1" fmla="*/ 2377440 w 2377440"/>
              <a:gd name="connsiteY1" fmla="*/ 0 h 4114800"/>
              <a:gd name="connsiteX2" fmla="*/ 2377440 w 2377440"/>
              <a:gd name="connsiteY2" fmla="*/ 4114800 h 4114800"/>
              <a:gd name="connsiteX3" fmla="*/ 0 w 237744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4114800">
                <a:moveTo>
                  <a:pt x="0" y="0"/>
                </a:moveTo>
                <a:lnTo>
                  <a:pt x="2377440" y="0"/>
                </a:lnTo>
                <a:lnTo>
                  <a:pt x="237744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ID" noProof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991C4314-D004-4D51-A085-53ED8DFBCBF6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0797C7D2-CF37-405F-BB7C-19031789FE48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8D787B-41F6-4892-ACFB-E1457B151263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2985CB0-EBE9-4AE4-ACF7-7D6044E1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2CF4B67F-CA7A-4784-AA6C-1E66B3443C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17178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">
            <a:extLst>
              <a:ext uri="{FF2B5EF4-FFF2-40B4-BE49-F238E27FC236}">
                <a16:creationId xmlns:a16="http://schemas.microsoft.com/office/drawing/2014/main" id="{9D0A98AD-5068-463A-960A-0028F55A9663}"/>
              </a:ext>
            </a:extLst>
          </p:cNvPr>
          <p:cNvSpPr/>
          <p:nvPr userDrawn="1"/>
        </p:nvSpPr>
        <p:spPr>
          <a:xfrm flipH="1">
            <a:off x="7086600" y="0"/>
            <a:ext cx="5105400" cy="6858000"/>
          </a:xfrm>
          <a:custGeom>
            <a:avLst/>
            <a:gdLst>
              <a:gd name="connsiteX0" fmla="*/ 0 w 5598628"/>
              <a:gd name="connsiteY0" fmla="*/ 0 h 6858000"/>
              <a:gd name="connsiteX1" fmla="*/ 2888310 w 5598628"/>
              <a:gd name="connsiteY1" fmla="*/ 0 h 6858000"/>
              <a:gd name="connsiteX2" fmla="*/ 5520763 w 5598628"/>
              <a:gd name="connsiteY2" fmla="*/ 4667625 h 6858000"/>
              <a:gd name="connsiteX3" fmla="*/ 5271427 w 5598628"/>
              <a:gd name="connsiteY3" fmla="*/ 5527754 h 6858000"/>
              <a:gd name="connsiteX4" fmla="*/ 2984923 w 5598628"/>
              <a:gd name="connsiteY4" fmla="*/ 6858000 h 6858000"/>
              <a:gd name="connsiteX5" fmla="*/ 0 w 559862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8628" h="6858000">
                <a:moveTo>
                  <a:pt x="0" y="0"/>
                </a:moveTo>
                <a:lnTo>
                  <a:pt x="2888310" y="0"/>
                </a:lnTo>
                <a:lnTo>
                  <a:pt x="5520763" y="4667625"/>
                </a:lnTo>
                <a:cubicBezTo>
                  <a:pt x="5688585" y="4963950"/>
                  <a:pt x="5575904" y="5352057"/>
                  <a:pt x="5271427" y="5527754"/>
                </a:cubicBezTo>
                <a:lnTo>
                  <a:pt x="29849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467601" y="1461160"/>
            <a:ext cx="3276598" cy="5092039"/>
          </a:xfrm>
          <a:custGeom>
            <a:avLst/>
            <a:gdLst>
              <a:gd name="connsiteX0" fmla="*/ 304824 w 3657600"/>
              <a:gd name="connsiteY0" fmla="*/ 0 h 5562600"/>
              <a:gd name="connsiteX1" fmla="*/ 3352776 w 3657600"/>
              <a:gd name="connsiteY1" fmla="*/ 0 h 5562600"/>
              <a:gd name="connsiteX2" fmla="*/ 3657600 w 3657600"/>
              <a:gd name="connsiteY2" fmla="*/ 304824 h 5562600"/>
              <a:gd name="connsiteX3" fmla="*/ 3657600 w 3657600"/>
              <a:gd name="connsiteY3" fmla="*/ 5257776 h 5562600"/>
              <a:gd name="connsiteX4" fmla="*/ 3352776 w 3657600"/>
              <a:gd name="connsiteY4" fmla="*/ 5562600 h 5562600"/>
              <a:gd name="connsiteX5" fmla="*/ 304824 w 3657600"/>
              <a:gd name="connsiteY5" fmla="*/ 5562600 h 5562600"/>
              <a:gd name="connsiteX6" fmla="*/ 0 w 3657600"/>
              <a:gd name="connsiteY6" fmla="*/ 5257776 h 5562600"/>
              <a:gd name="connsiteX7" fmla="*/ 0 w 3657600"/>
              <a:gd name="connsiteY7" fmla="*/ 304824 h 5562600"/>
              <a:gd name="connsiteX8" fmla="*/ 304824 w 3657600"/>
              <a:gd name="connsiteY8" fmla="*/ 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5562600">
                <a:moveTo>
                  <a:pt x="304824" y="0"/>
                </a:moveTo>
                <a:lnTo>
                  <a:pt x="3352776" y="0"/>
                </a:lnTo>
                <a:cubicBezTo>
                  <a:pt x="3521126" y="0"/>
                  <a:pt x="3657600" y="136474"/>
                  <a:pt x="3657600" y="304824"/>
                </a:cubicBezTo>
                <a:lnTo>
                  <a:pt x="3657600" y="5257776"/>
                </a:lnTo>
                <a:cubicBezTo>
                  <a:pt x="3657600" y="5426126"/>
                  <a:pt x="3521126" y="5562600"/>
                  <a:pt x="3352776" y="5562600"/>
                </a:cubicBezTo>
                <a:lnTo>
                  <a:pt x="304824" y="5562600"/>
                </a:lnTo>
                <a:cubicBezTo>
                  <a:pt x="136474" y="5562600"/>
                  <a:pt x="0" y="5426126"/>
                  <a:pt x="0" y="5257776"/>
                </a:cubicBezTo>
                <a:lnTo>
                  <a:pt x="0" y="304824"/>
                </a:lnTo>
                <a:cubicBezTo>
                  <a:pt x="0" y="136474"/>
                  <a:pt x="136474" y="0"/>
                  <a:pt x="3048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0994C584-4345-46E6-A53F-94DFFA19106A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223A2C26-C101-4CBD-8E04-FF1E262710A7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349F18-A0DF-4E8C-9B30-E71D383FAFA6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9DBDF70-1056-4F11-A974-3DD7A33C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610A0415-C6C3-44D7-9824-C5AE4AF8D7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26431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>
            <a:extLst>
              <a:ext uri="{FF2B5EF4-FFF2-40B4-BE49-F238E27FC236}">
                <a16:creationId xmlns:a16="http://schemas.microsoft.com/office/drawing/2014/main" id="{A47A6C56-59E8-44EF-B68D-186941726CDD}"/>
              </a:ext>
            </a:extLst>
          </p:cNvPr>
          <p:cNvSpPr/>
          <p:nvPr userDrawn="1"/>
        </p:nvSpPr>
        <p:spPr>
          <a:xfrm flipH="1">
            <a:off x="0" y="2455863"/>
            <a:ext cx="7067550" cy="4402137"/>
          </a:xfrm>
          <a:custGeom>
            <a:avLst/>
            <a:gdLst>
              <a:gd name="connsiteX0" fmla="*/ 4675224 w 6776619"/>
              <a:gd name="connsiteY0" fmla="*/ 0 h 4402646"/>
              <a:gd name="connsiteX1" fmla="*/ 6706112 w 6776619"/>
              <a:gd name="connsiteY1" fmla="*/ 461934 h 4402646"/>
              <a:gd name="connsiteX2" fmla="*/ 6776619 w 6776619"/>
              <a:gd name="connsiteY2" fmla="*/ 498046 h 4402646"/>
              <a:gd name="connsiteX3" fmla="*/ 6776619 w 6776619"/>
              <a:gd name="connsiteY3" fmla="*/ 4402646 h 4402646"/>
              <a:gd name="connsiteX4" fmla="*/ 0 w 6776619"/>
              <a:gd name="connsiteY4" fmla="*/ 4402646 h 4402646"/>
              <a:gd name="connsiteX5" fmla="*/ 14994 w 6776619"/>
              <a:gd name="connsiteY5" fmla="*/ 4205461 h 4402646"/>
              <a:gd name="connsiteX6" fmla="*/ 4675224 w 6776619"/>
              <a:gd name="connsiteY6" fmla="*/ 0 h 440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619" h="4402646">
                <a:moveTo>
                  <a:pt x="4675224" y="0"/>
                </a:moveTo>
                <a:cubicBezTo>
                  <a:pt x="5402855" y="0"/>
                  <a:pt x="6091737" y="165899"/>
                  <a:pt x="6706112" y="461934"/>
                </a:cubicBezTo>
                <a:lnTo>
                  <a:pt x="6776619" y="498046"/>
                </a:lnTo>
                <a:lnTo>
                  <a:pt x="6776619" y="4402646"/>
                </a:lnTo>
                <a:lnTo>
                  <a:pt x="0" y="4402646"/>
                </a:lnTo>
                <a:lnTo>
                  <a:pt x="14994" y="4205461"/>
                </a:lnTo>
                <a:cubicBezTo>
                  <a:pt x="254883" y="1843316"/>
                  <a:pt x="2249789" y="0"/>
                  <a:pt x="4675224" y="0"/>
                </a:cubicBez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6300" y="1461160"/>
            <a:ext cx="2286001" cy="4806289"/>
          </a:xfrm>
          <a:custGeom>
            <a:avLst/>
            <a:gdLst>
              <a:gd name="connsiteX0" fmla="*/ 211154 w 2533650"/>
              <a:gd name="connsiteY0" fmla="*/ 0 h 5334000"/>
              <a:gd name="connsiteX1" fmla="*/ 2322496 w 2533650"/>
              <a:gd name="connsiteY1" fmla="*/ 0 h 5334000"/>
              <a:gd name="connsiteX2" fmla="*/ 2533650 w 2533650"/>
              <a:gd name="connsiteY2" fmla="*/ 211154 h 5334000"/>
              <a:gd name="connsiteX3" fmla="*/ 2533650 w 2533650"/>
              <a:gd name="connsiteY3" fmla="*/ 5122846 h 5334000"/>
              <a:gd name="connsiteX4" fmla="*/ 2322496 w 2533650"/>
              <a:gd name="connsiteY4" fmla="*/ 5334000 h 5334000"/>
              <a:gd name="connsiteX5" fmla="*/ 211154 w 2533650"/>
              <a:gd name="connsiteY5" fmla="*/ 5334000 h 5334000"/>
              <a:gd name="connsiteX6" fmla="*/ 0 w 2533650"/>
              <a:gd name="connsiteY6" fmla="*/ 5122846 h 5334000"/>
              <a:gd name="connsiteX7" fmla="*/ 0 w 2533650"/>
              <a:gd name="connsiteY7" fmla="*/ 211154 h 5334000"/>
              <a:gd name="connsiteX8" fmla="*/ 211154 w 2533650"/>
              <a:gd name="connsiteY8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650" h="5334000">
                <a:moveTo>
                  <a:pt x="211154" y="0"/>
                </a:moveTo>
                <a:lnTo>
                  <a:pt x="2322496" y="0"/>
                </a:lnTo>
                <a:cubicBezTo>
                  <a:pt x="2439113" y="0"/>
                  <a:pt x="2533650" y="94537"/>
                  <a:pt x="2533650" y="211154"/>
                </a:cubicBezTo>
                <a:lnTo>
                  <a:pt x="2533650" y="5122846"/>
                </a:lnTo>
                <a:cubicBezTo>
                  <a:pt x="2533650" y="5239463"/>
                  <a:pt x="2439113" y="5334000"/>
                  <a:pt x="2322496" y="5334000"/>
                </a:cubicBezTo>
                <a:lnTo>
                  <a:pt x="211154" y="5334000"/>
                </a:lnTo>
                <a:cubicBezTo>
                  <a:pt x="94537" y="5334000"/>
                  <a:pt x="0" y="5239463"/>
                  <a:pt x="0" y="5122846"/>
                </a:cubicBezTo>
                <a:lnTo>
                  <a:pt x="0" y="211154"/>
                </a:lnTo>
                <a:cubicBezTo>
                  <a:pt x="0" y="94537"/>
                  <a:pt x="94537" y="0"/>
                  <a:pt x="2111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733799" y="1461160"/>
            <a:ext cx="2286001" cy="4806289"/>
          </a:xfrm>
          <a:custGeom>
            <a:avLst/>
            <a:gdLst>
              <a:gd name="connsiteX0" fmla="*/ 211154 w 2533650"/>
              <a:gd name="connsiteY0" fmla="*/ 0 h 5334000"/>
              <a:gd name="connsiteX1" fmla="*/ 2322496 w 2533650"/>
              <a:gd name="connsiteY1" fmla="*/ 0 h 5334000"/>
              <a:gd name="connsiteX2" fmla="*/ 2533650 w 2533650"/>
              <a:gd name="connsiteY2" fmla="*/ 211154 h 5334000"/>
              <a:gd name="connsiteX3" fmla="*/ 2533650 w 2533650"/>
              <a:gd name="connsiteY3" fmla="*/ 5122846 h 5334000"/>
              <a:gd name="connsiteX4" fmla="*/ 2322496 w 2533650"/>
              <a:gd name="connsiteY4" fmla="*/ 5334000 h 5334000"/>
              <a:gd name="connsiteX5" fmla="*/ 211154 w 2533650"/>
              <a:gd name="connsiteY5" fmla="*/ 5334000 h 5334000"/>
              <a:gd name="connsiteX6" fmla="*/ 0 w 2533650"/>
              <a:gd name="connsiteY6" fmla="*/ 5122846 h 5334000"/>
              <a:gd name="connsiteX7" fmla="*/ 0 w 2533650"/>
              <a:gd name="connsiteY7" fmla="*/ 211154 h 5334000"/>
              <a:gd name="connsiteX8" fmla="*/ 211154 w 2533650"/>
              <a:gd name="connsiteY8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650" h="5334000">
                <a:moveTo>
                  <a:pt x="211154" y="0"/>
                </a:moveTo>
                <a:lnTo>
                  <a:pt x="2322496" y="0"/>
                </a:lnTo>
                <a:cubicBezTo>
                  <a:pt x="2439113" y="0"/>
                  <a:pt x="2533650" y="94537"/>
                  <a:pt x="2533650" y="211154"/>
                </a:cubicBezTo>
                <a:lnTo>
                  <a:pt x="2533650" y="5122846"/>
                </a:lnTo>
                <a:cubicBezTo>
                  <a:pt x="2533650" y="5239463"/>
                  <a:pt x="2439113" y="5334000"/>
                  <a:pt x="2322496" y="5334000"/>
                </a:cubicBezTo>
                <a:lnTo>
                  <a:pt x="211154" y="5334000"/>
                </a:lnTo>
                <a:cubicBezTo>
                  <a:pt x="94537" y="5334000"/>
                  <a:pt x="0" y="5239463"/>
                  <a:pt x="0" y="5122846"/>
                </a:cubicBezTo>
                <a:lnTo>
                  <a:pt x="0" y="211154"/>
                </a:lnTo>
                <a:cubicBezTo>
                  <a:pt x="0" y="94537"/>
                  <a:pt x="94537" y="0"/>
                  <a:pt x="2111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EAA072D4-956B-4997-9393-788E9BE2E614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8091AD8E-4E47-4D29-89FF-933840B5CFFF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76E151-66DF-48F1-B263-403CE4DE1DD1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36EBF485-2763-44DF-8633-947E09F6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0BB21689-3A3F-49C4-A754-A8626004C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14182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>
            <a:extLst>
              <a:ext uri="{FF2B5EF4-FFF2-40B4-BE49-F238E27FC236}">
                <a16:creationId xmlns:a16="http://schemas.microsoft.com/office/drawing/2014/main" id="{D4C4394C-8485-4756-B6D9-FD5B4484F878}"/>
              </a:ext>
            </a:extLst>
          </p:cNvPr>
          <p:cNvSpPr/>
          <p:nvPr userDrawn="1"/>
        </p:nvSpPr>
        <p:spPr>
          <a:xfrm flipH="1">
            <a:off x="0" y="2455863"/>
            <a:ext cx="7277100" cy="4402137"/>
          </a:xfrm>
          <a:custGeom>
            <a:avLst/>
            <a:gdLst>
              <a:gd name="connsiteX0" fmla="*/ 4675224 w 6776619"/>
              <a:gd name="connsiteY0" fmla="*/ 0 h 4402646"/>
              <a:gd name="connsiteX1" fmla="*/ 6706112 w 6776619"/>
              <a:gd name="connsiteY1" fmla="*/ 461934 h 4402646"/>
              <a:gd name="connsiteX2" fmla="*/ 6776619 w 6776619"/>
              <a:gd name="connsiteY2" fmla="*/ 498046 h 4402646"/>
              <a:gd name="connsiteX3" fmla="*/ 6776619 w 6776619"/>
              <a:gd name="connsiteY3" fmla="*/ 4402646 h 4402646"/>
              <a:gd name="connsiteX4" fmla="*/ 0 w 6776619"/>
              <a:gd name="connsiteY4" fmla="*/ 4402646 h 4402646"/>
              <a:gd name="connsiteX5" fmla="*/ 14994 w 6776619"/>
              <a:gd name="connsiteY5" fmla="*/ 4205461 h 4402646"/>
              <a:gd name="connsiteX6" fmla="*/ 4675224 w 6776619"/>
              <a:gd name="connsiteY6" fmla="*/ 0 h 440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619" h="4402646">
                <a:moveTo>
                  <a:pt x="4675224" y="0"/>
                </a:moveTo>
                <a:cubicBezTo>
                  <a:pt x="5402855" y="0"/>
                  <a:pt x="6091737" y="165899"/>
                  <a:pt x="6706112" y="461934"/>
                </a:cubicBezTo>
                <a:lnTo>
                  <a:pt x="6776619" y="498046"/>
                </a:lnTo>
                <a:lnTo>
                  <a:pt x="6776619" y="4402646"/>
                </a:lnTo>
                <a:lnTo>
                  <a:pt x="0" y="4402646"/>
                </a:lnTo>
                <a:lnTo>
                  <a:pt x="14994" y="4205461"/>
                </a:lnTo>
                <a:cubicBezTo>
                  <a:pt x="254883" y="1843316"/>
                  <a:pt x="2249789" y="0"/>
                  <a:pt x="4675224" y="0"/>
                </a:cubicBez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1C1665-B337-4378-8743-4DA2FDFF3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1">
            <a:off x="-1297808" y="840559"/>
            <a:ext cx="6930337" cy="692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9AFF3FE-A83C-4E6E-8D88-8B73213D19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1">
            <a:off x="2365375" y="1128713"/>
            <a:ext cx="6392863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9189" y="2043549"/>
            <a:ext cx="2172788" cy="3839089"/>
          </a:xfrm>
          <a:custGeom>
            <a:avLst/>
            <a:gdLst>
              <a:gd name="connsiteX0" fmla="*/ 0 w 2533650"/>
              <a:gd name="connsiteY0" fmla="*/ 0 h 4479054"/>
              <a:gd name="connsiteX1" fmla="*/ 2533650 w 2533650"/>
              <a:gd name="connsiteY1" fmla="*/ 0 h 4479054"/>
              <a:gd name="connsiteX2" fmla="*/ 2533650 w 2533650"/>
              <a:gd name="connsiteY2" fmla="*/ 4479054 h 4479054"/>
              <a:gd name="connsiteX3" fmla="*/ 0 w 2533650"/>
              <a:gd name="connsiteY3" fmla="*/ 4479054 h 447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0" h="4479054">
                <a:moveTo>
                  <a:pt x="0" y="0"/>
                </a:moveTo>
                <a:lnTo>
                  <a:pt x="2533650" y="0"/>
                </a:lnTo>
                <a:lnTo>
                  <a:pt x="2533650" y="4479054"/>
                </a:lnTo>
                <a:lnTo>
                  <a:pt x="0" y="44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32460" y="2206920"/>
            <a:ext cx="2015940" cy="3597259"/>
          </a:xfrm>
          <a:custGeom>
            <a:avLst/>
            <a:gdLst>
              <a:gd name="connsiteX0" fmla="*/ 0 w 2133600"/>
              <a:gd name="connsiteY0" fmla="*/ 0 h 3749040"/>
              <a:gd name="connsiteX1" fmla="*/ 2133600 w 2133600"/>
              <a:gd name="connsiteY1" fmla="*/ 0 h 3749040"/>
              <a:gd name="connsiteX2" fmla="*/ 2133600 w 2133600"/>
              <a:gd name="connsiteY2" fmla="*/ 3749040 h 3749040"/>
              <a:gd name="connsiteX3" fmla="*/ 0 w 2133600"/>
              <a:gd name="connsiteY3" fmla="*/ 374904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3749040">
                <a:moveTo>
                  <a:pt x="0" y="0"/>
                </a:moveTo>
                <a:lnTo>
                  <a:pt x="2133600" y="0"/>
                </a:lnTo>
                <a:lnTo>
                  <a:pt x="2133600" y="3749040"/>
                </a:lnTo>
                <a:lnTo>
                  <a:pt x="0" y="3749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5FF39BC4-9835-405C-B6D0-049A50E33699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78AABE4F-FFC4-413F-BEE1-9FEC3BCF3BB2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CC5F9B-D242-4469-887B-00B93B583C45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4163EE10-48C9-43DA-915E-D670C1B9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123B7AF1-D0B2-4DD8-976E-9485A2EFAB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413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">
            <a:extLst>
              <a:ext uri="{FF2B5EF4-FFF2-40B4-BE49-F238E27FC236}">
                <a16:creationId xmlns:a16="http://schemas.microsoft.com/office/drawing/2014/main" id="{106BBFD0-2C44-42C3-8F77-A5665505E97B}"/>
              </a:ext>
            </a:extLst>
          </p:cNvPr>
          <p:cNvSpPr/>
          <p:nvPr userDrawn="1"/>
        </p:nvSpPr>
        <p:spPr>
          <a:xfrm>
            <a:off x="5864225" y="0"/>
            <a:ext cx="6327775" cy="5919788"/>
          </a:xfrm>
          <a:custGeom>
            <a:avLst/>
            <a:gdLst>
              <a:gd name="connsiteX0" fmla="*/ 353293 w 6327799"/>
              <a:gd name="connsiteY0" fmla="*/ 0 h 5919537"/>
              <a:gd name="connsiteX1" fmla="*/ 6327799 w 6327799"/>
              <a:gd name="connsiteY1" fmla="*/ 0 h 5919537"/>
              <a:gd name="connsiteX2" fmla="*/ 6327799 w 6327799"/>
              <a:gd name="connsiteY2" fmla="*/ 5360232 h 5919537"/>
              <a:gd name="connsiteX3" fmla="*/ 6242440 w 6327799"/>
              <a:gd name="connsiteY3" fmla="*/ 5409312 h 5919537"/>
              <a:gd name="connsiteX4" fmla="*/ 4227407 w 6327799"/>
              <a:gd name="connsiteY4" fmla="*/ 5919537 h 5919537"/>
              <a:gd name="connsiteX5" fmla="*/ 0 w 6327799"/>
              <a:gd name="connsiteY5" fmla="*/ 1692130 h 5919537"/>
              <a:gd name="connsiteX6" fmla="*/ 332211 w 6327799"/>
              <a:gd name="connsiteY6" fmla="*/ 46633 h 591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7799" h="5919537">
                <a:moveTo>
                  <a:pt x="353293" y="0"/>
                </a:moveTo>
                <a:lnTo>
                  <a:pt x="6327799" y="0"/>
                </a:lnTo>
                <a:lnTo>
                  <a:pt x="6327799" y="5360232"/>
                </a:lnTo>
                <a:lnTo>
                  <a:pt x="6242440" y="5409312"/>
                </a:lnTo>
                <a:cubicBezTo>
                  <a:pt x="5643445" y="5734706"/>
                  <a:pt x="4957011" y="5919537"/>
                  <a:pt x="4227407" y="5919537"/>
                </a:cubicBezTo>
                <a:cubicBezTo>
                  <a:pt x="1892675" y="5919537"/>
                  <a:pt x="0" y="4026862"/>
                  <a:pt x="0" y="1692130"/>
                </a:cubicBezTo>
                <a:cubicBezTo>
                  <a:pt x="0" y="1108447"/>
                  <a:pt x="118293" y="552393"/>
                  <a:pt x="332211" y="46633"/>
                </a:cubicBez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5999" y="737181"/>
            <a:ext cx="5023825" cy="5422987"/>
          </a:xfrm>
          <a:custGeom>
            <a:avLst/>
            <a:gdLst>
              <a:gd name="connsiteX0" fmla="*/ 1954343 w 5535908"/>
              <a:gd name="connsiteY0" fmla="*/ 0 h 5847348"/>
              <a:gd name="connsiteX1" fmla="*/ 2382118 w 5535908"/>
              <a:gd name="connsiteY1" fmla="*/ 479445 h 5847348"/>
              <a:gd name="connsiteX2" fmla="*/ 2382118 w 5535908"/>
              <a:gd name="connsiteY2" fmla="*/ 1372529 h 5847348"/>
              <a:gd name="connsiteX3" fmla="*/ 2692465 w 5535908"/>
              <a:gd name="connsiteY3" fmla="*/ 1720361 h 5847348"/>
              <a:gd name="connsiteX4" fmla="*/ 3002811 w 5535908"/>
              <a:gd name="connsiteY4" fmla="*/ 1372529 h 5847348"/>
              <a:gd name="connsiteX5" fmla="*/ 3002811 w 5535908"/>
              <a:gd name="connsiteY5" fmla="*/ 1062300 h 5847348"/>
              <a:gd name="connsiteX6" fmla="*/ 3430585 w 5535908"/>
              <a:gd name="connsiteY6" fmla="*/ 582855 h 5847348"/>
              <a:gd name="connsiteX7" fmla="*/ 3858360 w 5535908"/>
              <a:gd name="connsiteY7" fmla="*/ 1062300 h 5847348"/>
              <a:gd name="connsiteX8" fmla="*/ 3858360 w 5535908"/>
              <a:gd name="connsiteY8" fmla="*/ 2030590 h 5847348"/>
              <a:gd name="connsiteX9" fmla="*/ 4177095 w 5535908"/>
              <a:gd name="connsiteY9" fmla="*/ 2387823 h 5847348"/>
              <a:gd name="connsiteX10" fmla="*/ 4487441 w 5535908"/>
              <a:gd name="connsiteY10" fmla="*/ 2030590 h 5847348"/>
              <a:gd name="connsiteX11" fmla="*/ 4487441 w 5535908"/>
              <a:gd name="connsiteY11" fmla="*/ 1334925 h 5847348"/>
              <a:gd name="connsiteX12" fmla="*/ 5015869 w 5535908"/>
              <a:gd name="connsiteY12" fmla="*/ 742670 h 5847348"/>
              <a:gd name="connsiteX13" fmla="*/ 5535908 w 5535908"/>
              <a:gd name="connsiteY13" fmla="*/ 1334925 h 5847348"/>
              <a:gd name="connsiteX14" fmla="*/ 5535908 w 5535908"/>
              <a:gd name="connsiteY14" fmla="*/ 4089384 h 5847348"/>
              <a:gd name="connsiteX15" fmla="*/ 5015869 w 5535908"/>
              <a:gd name="connsiteY15" fmla="*/ 4681639 h 5847348"/>
              <a:gd name="connsiteX16" fmla="*/ 4487441 w 5535908"/>
              <a:gd name="connsiteY16" fmla="*/ 4089384 h 5847348"/>
              <a:gd name="connsiteX17" fmla="*/ 4487441 w 5535908"/>
              <a:gd name="connsiteY17" fmla="*/ 3675744 h 5847348"/>
              <a:gd name="connsiteX18" fmla="*/ 4177095 w 5535908"/>
              <a:gd name="connsiteY18" fmla="*/ 3318512 h 5847348"/>
              <a:gd name="connsiteX19" fmla="*/ 3858360 w 5535908"/>
              <a:gd name="connsiteY19" fmla="*/ 3675744 h 5847348"/>
              <a:gd name="connsiteX20" fmla="*/ 3858360 w 5535908"/>
              <a:gd name="connsiteY20" fmla="*/ 5367904 h 5847348"/>
              <a:gd name="connsiteX21" fmla="*/ 3430585 w 5535908"/>
              <a:gd name="connsiteY21" fmla="*/ 5847348 h 5847348"/>
              <a:gd name="connsiteX22" fmla="*/ 3002811 w 5535908"/>
              <a:gd name="connsiteY22" fmla="*/ 5367904 h 5847348"/>
              <a:gd name="connsiteX23" fmla="*/ 3002811 w 5535908"/>
              <a:gd name="connsiteY23" fmla="*/ 4841455 h 5847348"/>
              <a:gd name="connsiteX24" fmla="*/ 2692465 w 5535908"/>
              <a:gd name="connsiteY24" fmla="*/ 4484221 h 5847348"/>
              <a:gd name="connsiteX25" fmla="*/ 2382118 w 5535908"/>
              <a:gd name="connsiteY25" fmla="*/ 4841455 h 5847348"/>
              <a:gd name="connsiteX26" fmla="*/ 2382118 w 5535908"/>
              <a:gd name="connsiteY26" fmla="*/ 4785048 h 5847348"/>
              <a:gd name="connsiteX27" fmla="*/ 1954343 w 5535908"/>
              <a:gd name="connsiteY27" fmla="*/ 5264494 h 5847348"/>
              <a:gd name="connsiteX28" fmla="*/ 1526569 w 5535908"/>
              <a:gd name="connsiteY28" fmla="*/ 4785048 h 5847348"/>
              <a:gd name="connsiteX29" fmla="*/ 1526569 w 5535908"/>
              <a:gd name="connsiteY29" fmla="*/ 4493622 h 5847348"/>
              <a:gd name="connsiteX30" fmla="*/ 1191059 w 5535908"/>
              <a:gd name="connsiteY30" fmla="*/ 4117586 h 5847348"/>
              <a:gd name="connsiteX31" fmla="*/ 855548 w 5535908"/>
              <a:gd name="connsiteY31" fmla="*/ 4493622 h 5847348"/>
              <a:gd name="connsiteX32" fmla="*/ 855548 w 5535908"/>
              <a:gd name="connsiteY32" fmla="*/ 4785048 h 5847348"/>
              <a:gd name="connsiteX33" fmla="*/ 427775 w 5535908"/>
              <a:gd name="connsiteY33" fmla="*/ 5264494 h 5847348"/>
              <a:gd name="connsiteX34" fmla="*/ 0 w 5535908"/>
              <a:gd name="connsiteY34" fmla="*/ 4785048 h 5847348"/>
              <a:gd name="connsiteX35" fmla="*/ 0 w 5535908"/>
              <a:gd name="connsiteY35" fmla="*/ 2134000 h 5847348"/>
              <a:gd name="connsiteX36" fmla="*/ 427775 w 5535908"/>
              <a:gd name="connsiteY36" fmla="*/ 1654555 h 5847348"/>
              <a:gd name="connsiteX37" fmla="*/ 855548 w 5535908"/>
              <a:gd name="connsiteY37" fmla="*/ 2134000 h 5847348"/>
              <a:gd name="connsiteX38" fmla="*/ 855548 w 5535908"/>
              <a:gd name="connsiteY38" fmla="*/ 2181005 h 5847348"/>
              <a:gd name="connsiteX39" fmla="*/ 1191059 w 5535908"/>
              <a:gd name="connsiteY39" fmla="*/ 2557039 h 5847348"/>
              <a:gd name="connsiteX40" fmla="*/ 1321331 w 5535908"/>
              <a:gd name="connsiteY40" fmla="*/ 2527369 h 5847348"/>
              <a:gd name="connsiteX41" fmla="*/ 1333100 w 5535908"/>
              <a:gd name="connsiteY41" fmla="*/ 2520185 h 5847348"/>
              <a:gd name="connsiteX42" fmla="*/ 1333100 w 5535908"/>
              <a:gd name="connsiteY42" fmla="*/ 2026211 h 5847348"/>
              <a:gd name="connsiteX43" fmla="*/ 1526569 w 5535908"/>
              <a:gd name="connsiteY43" fmla="*/ 2026211 h 5847348"/>
              <a:gd name="connsiteX44" fmla="*/ 1526569 w 5535908"/>
              <a:gd name="connsiteY44" fmla="*/ 1968309 h 5847348"/>
              <a:gd name="connsiteX45" fmla="*/ 1526569 w 5535908"/>
              <a:gd name="connsiteY45" fmla="*/ 479445 h 5847348"/>
              <a:gd name="connsiteX46" fmla="*/ 1954343 w 5535908"/>
              <a:gd name="connsiteY46" fmla="*/ 0 h 584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535908" h="5847348">
                <a:moveTo>
                  <a:pt x="1954343" y="0"/>
                </a:moveTo>
                <a:cubicBezTo>
                  <a:pt x="2189200" y="0"/>
                  <a:pt x="2382118" y="216220"/>
                  <a:pt x="2382118" y="479445"/>
                </a:cubicBezTo>
                <a:cubicBezTo>
                  <a:pt x="2382118" y="479445"/>
                  <a:pt x="2382118" y="479445"/>
                  <a:pt x="2382118" y="1372529"/>
                </a:cubicBezTo>
                <a:cubicBezTo>
                  <a:pt x="2382118" y="1569947"/>
                  <a:pt x="2516322" y="1720361"/>
                  <a:pt x="2692465" y="1720361"/>
                </a:cubicBezTo>
                <a:cubicBezTo>
                  <a:pt x="2868607" y="1720361"/>
                  <a:pt x="3002811" y="1569947"/>
                  <a:pt x="3002811" y="1372529"/>
                </a:cubicBezTo>
                <a:cubicBezTo>
                  <a:pt x="3002811" y="1372529"/>
                  <a:pt x="3002811" y="1372529"/>
                  <a:pt x="3002811" y="1062300"/>
                </a:cubicBezTo>
                <a:cubicBezTo>
                  <a:pt x="3002811" y="799075"/>
                  <a:pt x="3195728" y="582855"/>
                  <a:pt x="3430585" y="582855"/>
                </a:cubicBezTo>
                <a:cubicBezTo>
                  <a:pt x="3665443" y="582855"/>
                  <a:pt x="3858360" y="799075"/>
                  <a:pt x="3858360" y="1062300"/>
                </a:cubicBezTo>
                <a:cubicBezTo>
                  <a:pt x="3858360" y="1062300"/>
                  <a:pt x="3858360" y="1062300"/>
                  <a:pt x="3858360" y="2030590"/>
                </a:cubicBezTo>
                <a:cubicBezTo>
                  <a:pt x="3858360" y="2228009"/>
                  <a:pt x="4000951" y="2387823"/>
                  <a:pt x="4177095" y="2387823"/>
                </a:cubicBezTo>
                <a:cubicBezTo>
                  <a:pt x="4344849" y="2387823"/>
                  <a:pt x="4487441" y="2228009"/>
                  <a:pt x="4487441" y="2030590"/>
                </a:cubicBezTo>
                <a:cubicBezTo>
                  <a:pt x="4487441" y="2030590"/>
                  <a:pt x="4487441" y="2030590"/>
                  <a:pt x="4487441" y="1334925"/>
                </a:cubicBezTo>
                <a:cubicBezTo>
                  <a:pt x="4487441" y="1005895"/>
                  <a:pt x="4722297" y="742670"/>
                  <a:pt x="5015869" y="742670"/>
                </a:cubicBezTo>
                <a:cubicBezTo>
                  <a:pt x="5301051" y="742670"/>
                  <a:pt x="5535908" y="1005895"/>
                  <a:pt x="5535908" y="1334925"/>
                </a:cubicBezTo>
                <a:cubicBezTo>
                  <a:pt x="5535908" y="1334925"/>
                  <a:pt x="5535908" y="1334925"/>
                  <a:pt x="5535908" y="4089384"/>
                </a:cubicBezTo>
                <a:cubicBezTo>
                  <a:pt x="5535908" y="4418414"/>
                  <a:pt x="5301051" y="4681639"/>
                  <a:pt x="5015869" y="4681639"/>
                </a:cubicBezTo>
                <a:cubicBezTo>
                  <a:pt x="4722297" y="4681639"/>
                  <a:pt x="4487441" y="4418414"/>
                  <a:pt x="4487441" y="4089384"/>
                </a:cubicBezTo>
                <a:cubicBezTo>
                  <a:pt x="4487441" y="4089384"/>
                  <a:pt x="4487441" y="4089384"/>
                  <a:pt x="4487441" y="3675744"/>
                </a:cubicBezTo>
                <a:cubicBezTo>
                  <a:pt x="4487441" y="3478326"/>
                  <a:pt x="4344849" y="3318512"/>
                  <a:pt x="4177095" y="3318512"/>
                </a:cubicBezTo>
                <a:cubicBezTo>
                  <a:pt x="4000951" y="3318512"/>
                  <a:pt x="3858360" y="3478326"/>
                  <a:pt x="3858360" y="3675744"/>
                </a:cubicBezTo>
                <a:cubicBezTo>
                  <a:pt x="3858360" y="3675744"/>
                  <a:pt x="3858360" y="3675744"/>
                  <a:pt x="3858360" y="5367904"/>
                </a:cubicBezTo>
                <a:cubicBezTo>
                  <a:pt x="3858360" y="5631128"/>
                  <a:pt x="3665443" y="5847348"/>
                  <a:pt x="3430585" y="5847348"/>
                </a:cubicBezTo>
                <a:cubicBezTo>
                  <a:pt x="3195728" y="5847348"/>
                  <a:pt x="3002811" y="5631128"/>
                  <a:pt x="3002811" y="5367904"/>
                </a:cubicBezTo>
                <a:cubicBezTo>
                  <a:pt x="3002811" y="5367904"/>
                  <a:pt x="3002811" y="5367904"/>
                  <a:pt x="3002811" y="4841455"/>
                </a:cubicBezTo>
                <a:cubicBezTo>
                  <a:pt x="3002811" y="4644035"/>
                  <a:pt x="2868607" y="4484221"/>
                  <a:pt x="2692465" y="4484221"/>
                </a:cubicBezTo>
                <a:cubicBezTo>
                  <a:pt x="2516322" y="4484221"/>
                  <a:pt x="2382118" y="4644035"/>
                  <a:pt x="2382118" y="4841455"/>
                </a:cubicBezTo>
                <a:cubicBezTo>
                  <a:pt x="2382118" y="4841455"/>
                  <a:pt x="2382118" y="4841455"/>
                  <a:pt x="2382118" y="4785048"/>
                </a:cubicBezTo>
                <a:cubicBezTo>
                  <a:pt x="2382118" y="5048273"/>
                  <a:pt x="2189200" y="5264494"/>
                  <a:pt x="1954343" y="5264494"/>
                </a:cubicBezTo>
                <a:cubicBezTo>
                  <a:pt x="1711099" y="5264494"/>
                  <a:pt x="1526569" y="5048273"/>
                  <a:pt x="1526569" y="4785048"/>
                </a:cubicBezTo>
                <a:cubicBezTo>
                  <a:pt x="1526569" y="4785048"/>
                  <a:pt x="1526569" y="4785048"/>
                  <a:pt x="1526569" y="4493622"/>
                </a:cubicBezTo>
                <a:cubicBezTo>
                  <a:pt x="1526569" y="4286802"/>
                  <a:pt x="1375589" y="4117586"/>
                  <a:pt x="1191059" y="4117586"/>
                </a:cubicBezTo>
                <a:cubicBezTo>
                  <a:pt x="1006528" y="4117586"/>
                  <a:pt x="855548" y="4286802"/>
                  <a:pt x="855548" y="4493622"/>
                </a:cubicBezTo>
                <a:cubicBezTo>
                  <a:pt x="855548" y="4493622"/>
                  <a:pt x="855548" y="4493622"/>
                  <a:pt x="855548" y="4785048"/>
                </a:cubicBezTo>
                <a:cubicBezTo>
                  <a:pt x="855548" y="5048273"/>
                  <a:pt x="662631" y="5264494"/>
                  <a:pt x="427775" y="5264494"/>
                </a:cubicBezTo>
                <a:cubicBezTo>
                  <a:pt x="192918" y="5264494"/>
                  <a:pt x="0" y="5048273"/>
                  <a:pt x="0" y="4785048"/>
                </a:cubicBezTo>
                <a:cubicBezTo>
                  <a:pt x="0" y="4785048"/>
                  <a:pt x="0" y="4785048"/>
                  <a:pt x="0" y="2134000"/>
                </a:cubicBezTo>
                <a:cubicBezTo>
                  <a:pt x="0" y="1870775"/>
                  <a:pt x="192918" y="1654555"/>
                  <a:pt x="427775" y="1654555"/>
                </a:cubicBezTo>
                <a:cubicBezTo>
                  <a:pt x="662631" y="1654555"/>
                  <a:pt x="855548" y="1870775"/>
                  <a:pt x="855548" y="2134000"/>
                </a:cubicBezTo>
                <a:cubicBezTo>
                  <a:pt x="855548" y="2134000"/>
                  <a:pt x="855548" y="2134000"/>
                  <a:pt x="855548" y="2181005"/>
                </a:cubicBezTo>
                <a:cubicBezTo>
                  <a:pt x="855548" y="2387823"/>
                  <a:pt x="1006528" y="2557039"/>
                  <a:pt x="1191059" y="2557039"/>
                </a:cubicBezTo>
                <a:cubicBezTo>
                  <a:pt x="1237191" y="2557039"/>
                  <a:pt x="1281226" y="2546463"/>
                  <a:pt x="1321331" y="2527369"/>
                </a:cubicBezTo>
                <a:lnTo>
                  <a:pt x="1333100" y="2520185"/>
                </a:lnTo>
                <a:lnTo>
                  <a:pt x="1333100" y="2026211"/>
                </a:lnTo>
                <a:lnTo>
                  <a:pt x="1526569" y="2026211"/>
                </a:lnTo>
                <a:lnTo>
                  <a:pt x="1526569" y="1968309"/>
                </a:lnTo>
                <a:cubicBezTo>
                  <a:pt x="1526569" y="1755615"/>
                  <a:pt x="1526569" y="1330225"/>
                  <a:pt x="1526569" y="479445"/>
                </a:cubicBezTo>
                <a:cubicBezTo>
                  <a:pt x="1526569" y="216220"/>
                  <a:pt x="1711099" y="0"/>
                  <a:pt x="19543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E49A467-35F2-4174-91FB-FBB07F631A39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55F7C632-D4DF-4467-882B-E6C864A41B86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AEB09-AF70-4C61-A83A-ECC0480BED9A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DBED00F-A633-4C1E-B3E3-FD8CB208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AAF5938B-E3D2-4DB0-B135-318F2AA99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950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">
            <a:extLst>
              <a:ext uri="{FF2B5EF4-FFF2-40B4-BE49-F238E27FC236}">
                <a16:creationId xmlns:a16="http://schemas.microsoft.com/office/drawing/2014/main" id="{967FFD53-2F81-42D9-9E3C-8820CAA93646}"/>
              </a:ext>
            </a:extLst>
          </p:cNvPr>
          <p:cNvSpPr/>
          <p:nvPr userDrawn="1"/>
        </p:nvSpPr>
        <p:spPr>
          <a:xfrm flipH="1">
            <a:off x="0" y="0"/>
            <a:ext cx="6327775" cy="5919788"/>
          </a:xfrm>
          <a:custGeom>
            <a:avLst/>
            <a:gdLst>
              <a:gd name="connsiteX0" fmla="*/ 353293 w 6327799"/>
              <a:gd name="connsiteY0" fmla="*/ 0 h 5919537"/>
              <a:gd name="connsiteX1" fmla="*/ 6327799 w 6327799"/>
              <a:gd name="connsiteY1" fmla="*/ 0 h 5919537"/>
              <a:gd name="connsiteX2" fmla="*/ 6327799 w 6327799"/>
              <a:gd name="connsiteY2" fmla="*/ 5360232 h 5919537"/>
              <a:gd name="connsiteX3" fmla="*/ 6242440 w 6327799"/>
              <a:gd name="connsiteY3" fmla="*/ 5409312 h 5919537"/>
              <a:gd name="connsiteX4" fmla="*/ 4227407 w 6327799"/>
              <a:gd name="connsiteY4" fmla="*/ 5919537 h 5919537"/>
              <a:gd name="connsiteX5" fmla="*/ 0 w 6327799"/>
              <a:gd name="connsiteY5" fmla="*/ 1692130 h 5919537"/>
              <a:gd name="connsiteX6" fmla="*/ 332211 w 6327799"/>
              <a:gd name="connsiteY6" fmla="*/ 46633 h 591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7799" h="5919537">
                <a:moveTo>
                  <a:pt x="353293" y="0"/>
                </a:moveTo>
                <a:lnTo>
                  <a:pt x="6327799" y="0"/>
                </a:lnTo>
                <a:lnTo>
                  <a:pt x="6327799" y="5360232"/>
                </a:lnTo>
                <a:lnTo>
                  <a:pt x="6242440" y="5409312"/>
                </a:lnTo>
                <a:cubicBezTo>
                  <a:pt x="5643445" y="5734706"/>
                  <a:pt x="4957011" y="5919537"/>
                  <a:pt x="4227407" y="5919537"/>
                </a:cubicBezTo>
                <a:cubicBezTo>
                  <a:pt x="1892675" y="5919537"/>
                  <a:pt x="0" y="4026862"/>
                  <a:pt x="0" y="1692130"/>
                </a:cubicBezTo>
                <a:cubicBezTo>
                  <a:pt x="0" y="1108447"/>
                  <a:pt x="118293" y="552393"/>
                  <a:pt x="332211" y="46633"/>
                </a:cubicBez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461161"/>
            <a:ext cx="5715000" cy="4934604"/>
          </a:xfrm>
          <a:custGeom>
            <a:avLst/>
            <a:gdLst>
              <a:gd name="connsiteX0" fmla="*/ 4302676 w 6667500"/>
              <a:gd name="connsiteY0" fmla="*/ 2504912 h 5964368"/>
              <a:gd name="connsiteX1" fmla="*/ 4302676 w 6667500"/>
              <a:gd name="connsiteY1" fmla="*/ 3468979 h 5964368"/>
              <a:gd name="connsiteX2" fmla="*/ 4434704 w 6667500"/>
              <a:gd name="connsiteY2" fmla="*/ 3468979 h 5964368"/>
              <a:gd name="connsiteX3" fmla="*/ 4434704 w 6667500"/>
              <a:gd name="connsiteY3" fmla="*/ 2504912 h 5964368"/>
              <a:gd name="connsiteX4" fmla="*/ 2232796 w 6667500"/>
              <a:gd name="connsiteY4" fmla="*/ 2495390 h 5964368"/>
              <a:gd name="connsiteX5" fmla="*/ 2232796 w 6667500"/>
              <a:gd name="connsiteY5" fmla="*/ 3459457 h 5964368"/>
              <a:gd name="connsiteX6" fmla="*/ 2364824 w 6667500"/>
              <a:gd name="connsiteY6" fmla="*/ 3459457 h 5964368"/>
              <a:gd name="connsiteX7" fmla="*/ 2364824 w 6667500"/>
              <a:gd name="connsiteY7" fmla="*/ 2495390 h 5964368"/>
              <a:gd name="connsiteX8" fmla="*/ 3103219 w 6667500"/>
              <a:gd name="connsiteY8" fmla="*/ 0 h 5964368"/>
              <a:gd name="connsiteX9" fmla="*/ 4302676 w 6667500"/>
              <a:gd name="connsiteY9" fmla="*/ 0 h 5964368"/>
              <a:gd name="connsiteX10" fmla="*/ 4302676 w 6667500"/>
              <a:gd name="connsiteY10" fmla="*/ 1153179 h 5964368"/>
              <a:gd name="connsiteX11" fmla="*/ 4434704 w 6667500"/>
              <a:gd name="connsiteY11" fmla="*/ 1153179 h 5964368"/>
              <a:gd name="connsiteX12" fmla="*/ 4434704 w 6667500"/>
              <a:gd name="connsiteY12" fmla="*/ 9522 h 5964368"/>
              <a:gd name="connsiteX13" fmla="*/ 5634161 w 6667500"/>
              <a:gd name="connsiteY13" fmla="*/ 9522 h 5964368"/>
              <a:gd name="connsiteX14" fmla="*/ 5634161 w 6667500"/>
              <a:gd name="connsiteY14" fmla="*/ 1162701 h 5964368"/>
              <a:gd name="connsiteX15" fmla="*/ 6667500 w 6667500"/>
              <a:gd name="connsiteY15" fmla="*/ 1162701 h 5964368"/>
              <a:gd name="connsiteX16" fmla="*/ 6667500 w 6667500"/>
              <a:gd name="connsiteY16" fmla="*/ 2504912 h 5964368"/>
              <a:gd name="connsiteX17" fmla="*/ 5634161 w 6667500"/>
              <a:gd name="connsiteY17" fmla="*/ 2504912 h 5964368"/>
              <a:gd name="connsiteX18" fmla="*/ 5634161 w 6667500"/>
              <a:gd name="connsiteY18" fmla="*/ 4811189 h 5964368"/>
              <a:gd name="connsiteX19" fmla="*/ 3564280 w 6667500"/>
              <a:gd name="connsiteY19" fmla="*/ 4811189 h 5964368"/>
              <a:gd name="connsiteX20" fmla="*/ 3564280 w 6667500"/>
              <a:gd name="connsiteY20" fmla="*/ 5964368 h 5964368"/>
              <a:gd name="connsiteX21" fmla="*/ 2364824 w 6667500"/>
              <a:gd name="connsiteY21" fmla="*/ 5964368 h 5964368"/>
              <a:gd name="connsiteX22" fmla="*/ 2364824 w 6667500"/>
              <a:gd name="connsiteY22" fmla="*/ 4811189 h 5964368"/>
              <a:gd name="connsiteX23" fmla="*/ 2232796 w 6667500"/>
              <a:gd name="connsiteY23" fmla="*/ 4811189 h 5964368"/>
              <a:gd name="connsiteX24" fmla="*/ 2232796 w 6667500"/>
              <a:gd name="connsiteY24" fmla="*/ 5954846 h 5964368"/>
              <a:gd name="connsiteX25" fmla="*/ 1033339 w 6667500"/>
              <a:gd name="connsiteY25" fmla="*/ 5954846 h 5964368"/>
              <a:gd name="connsiteX26" fmla="*/ 1033339 w 6667500"/>
              <a:gd name="connsiteY26" fmla="*/ 4801667 h 5964368"/>
              <a:gd name="connsiteX27" fmla="*/ 0 w 6667500"/>
              <a:gd name="connsiteY27" fmla="*/ 4801667 h 5964368"/>
              <a:gd name="connsiteX28" fmla="*/ 0 w 6667500"/>
              <a:gd name="connsiteY28" fmla="*/ 3459457 h 5964368"/>
              <a:gd name="connsiteX29" fmla="*/ 1033339 w 6667500"/>
              <a:gd name="connsiteY29" fmla="*/ 3459457 h 5964368"/>
              <a:gd name="connsiteX30" fmla="*/ 1033339 w 6667500"/>
              <a:gd name="connsiteY30" fmla="*/ 1153179 h 5964368"/>
              <a:gd name="connsiteX31" fmla="*/ 3103219 w 6667500"/>
              <a:gd name="connsiteY31" fmla="*/ 1153179 h 59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67500" h="5964368">
                <a:moveTo>
                  <a:pt x="4302676" y="2504912"/>
                </a:moveTo>
                <a:lnTo>
                  <a:pt x="4302676" y="3468979"/>
                </a:lnTo>
                <a:lnTo>
                  <a:pt x="4434704" y="3468979"/>
                </a:lnTo>
                <a:lnTo>
                  <a:pt x="4434704" y="2504912"/>
                </a:lnTo>
                <a:close/>
                <a:moveTo>
                  <a:pt x="2232796" y="2495390"/>
                </a:moveTo>
                <a:lnTo>
                  <a:pt x="2232796" y="3459457"/>
                </a:lnTo>
                <a:lnTo>
                  <a:pt x="2364824" y="3459457"/>
                </a:lnTo>
                <a:lnTo>
                  <a:pt x="2364824" y="2495390"/>
                </a:lnTo>
                <a:close/>
                <a:moveTo>
                  <a:pt x="3103219" y="0"/>
                </a:moveTo>
                <a:lnTo>
                  <a:pt x="4302676" y="0"/>
                </a:lnTo>
                <a:lnTo>
                  <a:pt x="4302676" y="1153179"/>
                </a:lnTo>
                <a:lnTo>
                  <a:pt x="4434704" y="1153179"/>
                </a:lnTo>
                <a:lnTo>
                  <a:pt x="4434704" y="9522"/>
                </a:lnTo>
                <a:lnTo>
                  <a:pt x="5634161" y="9522"/>
                </a:lnTo>
                <a:lnTo>
                  <a:pt x="5634161" y="1162701"/>
                </a:lnTo>
                <a:lnTo>
                  <a:pt x="6667500" y="1162701"/>
                </a:lnTo>
                <a:lnTo>
                  <a:pt x="6667500" y="2504912"/>
                </a:lnTo>
                <a:lnTo>
                  <a:pt x="5634161" y="2504912"/>
                </a:lnTo>
                <a:lnTo>
                  <a:pt x="5634161" y="4811189"/>
                </a:lnTo>
                <a:lnTo>
                  <a:pt x="3564280" y="4811189"/>
                </a:lnTo>
                <a:lnTo>
                  <a:pt x="3564280" y="5964368"/>
                </a:lnTo>
                <a:lnTo>
                  <a:pt x="2364824" y="5964368"/>
                </a:lnTo>
                <a:lnTo>
                  <a:pt x="2364824" y="4811189"/>
                </a:lnTo>
                <a:lnTo>
                  <a:pt x="2232796" y="4811189"/>
                </a:lnTo>
                <a:lnTo>
                  <a:pt x="2232796" y="5954846"/>
                </a:lnTo>
                <a:lnTo>
                  <a:pt x="1033339" y="5954846"/>
                </a:lnTo>
                <a:lnTo>
                  <a:pt x="1033339" y="4801667"/>
                </a:lnTo>
                <a:lnTo>
                  <a:pt x="0" y="4801667"/>
                </a:lnTo>
                <a:lnTo>
                  <a:pt x="0" y="3459457"/>
                </a:lnTo>
                <a:lnTo>
                  <a:pt x="1033339" y="3459457"/>
                </a:lnTo>
                <a:lnTo>
                  <a:pt x="1033339" y="1153179"/>
                </a:lnTo>
                <a:lnTo>
                  <a:pt x="3103219" y="11531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41A40DAE-6027-4DED-A3A8-65A511E38777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2B35FD92-CAF7-4CD4-8FD9-F3F95FD602F5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FE4DF0-DD52-4601-85E5-5AEF1A98B489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632FFF1-3528-4B00-9072-64231BC2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365125"/>
            <a:ext cx="47244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FC2F3BCA-938D-4E70-A973-20BDCBC4E4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870" y="914400"/>
            <a:ext cx="4655930" cy="838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21910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1289698"/>
            <a:ext cx="4876800" cy="5568302"/>
          </a:xfrm>
          <a:custGeom>
            <a:avLst/>
            <a:gdLst>
              <a:gd name="connsiteX0" fmla="*/ 6871480 w 6871480"/>
              <a:gd name="connsiteY0" fmla="*/ 0 h 6858000"/>
              <a:gd name="connsiteX1" fmla="*/ 6855765 w 6871480"/>
              <a:gd name="connsiteY1" fmla="*/ 1111558 h 6858000"/>
              <a:gd name="connsiteX2" fmla="*/ 6855765 w 6871480"/>
              <a:gd name="connsiteY2" fmla="*/ 6857999 h 6858000"/>
              <a:gd name="connsiteX3" fmla="*/ 5432041 w 6871480"/>
              <a:gd name="connsiteY3" fmla="*/ 6857999 h 6858000"/>
              <a:gd name="connsiteX4" fmla="*/ 4160307 w 6871480"/>
              <a:gd name="connsiteY4" fmla="*/ 6857999 h 6858000"/>
              <a:gd name="connsiteX5" fmla="*/ 3552132 w 6871480"/>
              <a:gd name="connsiteY5" fmla="*/ 6857999 h 6858000"/>
              <a:gd name="connsiteX6" fmla="*/ 2888636 w 6871480"/>
              <a:gd name="connsiteY6" fmla="*/ 6857999 h 6858000"/>
              <a:gd name="connsiteX7" fmla="*/ 2142201 w 6871480"/>
              <a:gd name="connsiteY7" fmla="*/ 6857999 h 6858000"/>
              <a:gd name="connsiteX8" fmla="*/ 2142201 w 6871480"/>
              <a:gd name="connsiteY8" fmla="*/ 6858000 h 6858000"/>
              <a:gd name="connsiteX9" fmla="*/ 13483 w 6871480"/>
              <a:gd name="connsiteY9" fmla="*/ 6858000 h 6858000"/>
              <a:gd name="connsiteX10" fmla="*/ 13486 w 6871480"/>
              <a:gd name="connsiteY10" fmla="*/ 6857999 h 6858000"/>
              <a:gd name="connsiteX11" fmla="*/ 13482 w 6871480"/>
              <a:gd name="connsiteY11" fmla="*/ 6857999 h 6858000"/>
              <a:gd name="connsiteX12" fmla="*/ 13481 w 6871480"/>
              <a:gd name="connsiteY12" fmla="*/ 6857999 h 6858000"/>
              <a:gd name="connsiteX13" fmla="*/ 13480 w 6871480"/>
              <a:gd name="connsiteY13" fmla="*/ 6857999 h 6858000"/>
              <a:gd name="connsiteX14" fmla="*/ 1 w 6871480"/>
              <a:gd name="connsiteY14" fmla="*/ 6857999 h 6858000"/>
              <a:gd name="connsiteX15" fmla="*/ 0 w 6871480"/>
              <a:gd name="connsiteY15" fmla="*/ 6857999 h 6858000"/>
              <a:gd name="connsiteX16" fmla="*/ 1 w 6871480"/>
              <a:gd name="connsiteY16" fmla="*/ 6857998 h 6858000"/>
              <a:gd name="connsiteX17" fmla="*/ 44699 w 6871480"/>
              <a:gd name="connsiteY17" fmla="*/ 6841509 h 6858000"/>
              <a:gd name="connsiteX18" fmla="*/ 117646 w 6871480"/>
              <a:gd name="connsiteY18" fmla="*/ 6802970 h 6858000"/>
              <a:gd name="connsiteX19" fmla="*/ 259931 w 6871480"/>
              <a:gd name="connsiteY19" fmla="*/ 6751993 h 6858000"/>
              <a:gd name="connsiteX20" fmla="*/ 399049 w 6871480"/>
              <a:gd name="connsiteY20" fmla="*/ 6728178 h 6858000"/>
              <a:gd name="connsiteX21" fmla="*/ 460236 w 6871480"/>
              <a:gd name="connsiteY21" fmla="*/ 6716595 h 6858000"/>
              <a:gd name="connsiteX22" fmla="*/ 481031 w 6871480"/>
              <a:gd name="connsiteY22" fmla="*/ 6714076 h 6858000"/>
              <a:gd name="connsiteX23" fmla="*/ 521463 w 6871480"/>
              <a:gd name="connsiteY23" fmla="*/ 6706898 h 6858000"/>
              <a:gd name="connsiteX24" fmla="*/ 646447 w 6871480"/>
              <a:gd name="connsiteY24" fmla="*/ 6690050 h 6858000"/>
              <a:gd name="connsiteX25" fmla="*/ 725292 w 6871480"/>
              <a:gd name="connsiteY25" fmla="*/ 6682213 h 6858000"/>
              <a:gd name="connsiteX26" fmla="*/ 855440 w 6871480"/>
              <a:gd name="connsiteY26" fmla="*/ 6666885 h 6858000"/>
              <a:gd name="connsiteX27" fmla="*/ 925427 w 6871480"/>
              <a:gd name="connsiteY27" fmla="*/ 6660807 h 6858000"/>
              <a:gd name="connsiteX28" fmla="*/ 1065278 w 6871480"/>
              <a:gd name="connsiteY28" fmla="*/ 6645650 h 6858000"/>
              <a:gd name="connsiteX29" fmla="*/ 1177950 w 6871480"/>
              <a:gd name="connsiteY29" fmla="*/ 6636702 h 6858000"/>
              <a:gd name="connsiteX30" fmla="*/ 1208927 w 6871480"/>
              <a:gd name="connsiteY30" fmla="*/ 6630317 h 6858000"/>
              <a:gd name="connsiteX31" fmla="*/ 1459167 w 6871480"/>
              <a:gd name="connsiteY31" fmla="*/ 6474531 h 6858000"/>
              <a:gd name="connsiteX32" fmla="*/ 1017752 w 6871480"/>
              <a:gd name="connsiteY32" fmla="*/ 4071542 h 6858000"/>
              <a:gd name="connsiteX33" fmla="*/ 1690625 w 6871480"/>
              <a:gd name="connsiteY33" fmla="*/ 3169885 h 6858000"/>
              <a:gd name="connsiteX34" fmla="*/ 1695035 w 6871480"/>
              <a:gd name="connsiteY34" fmla="*/ 3166050 h 6858000"/>
              <a:gd name="connsiteX35" fmla="*/ 1771618 w 6871480"/>
              <a:gd name="connsiteY35" fmla="*/ 3080813 h 6858000"/>
              <a:gd name="connsiteX36" fmla="*/ 2158646 w 6871480"/>
              <a:gd name="connsiteY36" fmla="*/ 2716758 h 6858000"/>
              <a:gd name="connsiteX37" fmla="*/ 2219226 w 6871480"/>
              <a:gd name="connsiteY37" fmla="*/ 2668082 h 6858000"/>
              <a:gd name="connsiteX38" fmla="*/ 2226581 w 6871480"/>
              <a:gd name="connsiteY38" fmla="*/ 2660885 h 6858000"/>
              <a:gd name="connsiteX39" fmla="*/ 2361972 w 6871480"/>
              <a:gd name="connsiteY39" fmla="*/ 2540469 h 6858000"/>
              <a:gd name="connsiteX40" fmla="*/ 2451215 w 6871480"/>
              <a:gd name="connsiteY40" fmla="*/ 2454811 h 6858000"/>
              <a:gd name="connsiteX41" fmla="*/ 2931394 w 6871480"/>
              <a:gd name="connsiteY41" fmla="*/ 2061985 h 6858000"/>
              <a:gd name="connsiteX42" fmla="*/ 3060760 w 6871480"/>
              <a:gd name="connsiteY42" fmla="*/ 1970117 h 6858000"/>
              <a:gd name="connsiteX43" fmla="*/ 3114275 w 6871480"/>
              <a:gd name="connsiteY43" fmla="*/ 1922706 h 6858000"/>
              <a:gd name="connsiteX44" fmla="*/ 4056289 w 6871480"/>
              <a:gd name="connsiteY44" fmla="*/ 1260968 h 6858000"/>
              <a:gd name="connsiteX45" fmla="*/ 4239276 w 6871480"/>
              <a:gd name="connsiteY45" fmla="*/ 1155529 h 6858000"/>
              <a:gd name="connsiteX46" fmla="*/ 4287649 w 6871480"/>
              <a:gd name="connsiteY46" fmla="*/ 1122811 h 6858000"/>
              <a:gd name="connsiteX47" fmla="*/ 6871480 w 687148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871480" h="6858000">
                <a:moveTo>
                  <a:pt x="6871480" y="0"/>
                </a:moveTo>
                <a:lnTo>
                  <a:pt x="6855765" y="1111558"/>
                </a:lnTo>
                <a:lnTo>
                  <a:pt x="6855765" y="6857999"/>
                </a:lnTo>
                <a:lnTo>
                  <a:pt x="5432041" y="6857999"/>
                </a:lnTo>
                <a:lnTo>
                  <a:pt x="4160307" y="6857999"/>
                </a:lnTo>
                <a:lnTo>
                  <a:pt x="3552132" y="6857999"/>
                </a:lnTo>
                <a:lnTo>
                  <a:pt x="2888636" y="6857999"/>
                </a:lnTo>
                <a:lnTo>
                  <a:pt x="2142201" y="6857999"/>
                </a:lnTo>
                <a:lnTo>
                  <a:pt x="2142201" y="6858000"/>
                </a:lnTo>
                <a:lnTo>
                  <a:pt x="13483" y="6858000"/>
                </a:lnTo>
                <a:lnTo>
                  <a:pt x="13486" y="6857999"/>
                </a:lnTo>
                <a:lnTo>
                  <a:pt x="13482" y="6857999"/>
                </a:lnTo>
                <a:lnTo>
                  <a:pt x="13481" y="6857999"/>
                </a:lnTo>
                <a:lnTo>
                  <a:pt x="13480" y="6857999"/>
                </a:lnTo>
                <a:lnTo>
                  <a:pt x="1" y="6857999"/>
                </a:lnTo>
                <a:lnTo>
                  <a:pt x="0" y="6857999"/>
                </a:lnTo>
                <a:lnTo>
                  <a:pt x="1" y="6857998"/>
                </a:lnTo>
                <a:lnTo>
                  <a:pt x="44699" y="6841509"/>
                </a:lnTo>
                <a:lnTo>
                  <a:pt x="117646" y="6802970"/>
                </a:lnTo>
                <a:cubicBezTo>
                  <a:pt x="158145" y="6781474"/>
                  <a:pt x="206289" y="6764985"/>
                  <a:pt x="259931" y="6751993"/>
                </a:cubicBezTo>
                <a:lnTo>
                  <a:pt x="399049" y="6728178"/>
                </a:lnTo>
                <a:lnTo>
                  <a:pt x="460236" y="6716595"/>
                </a:lnTo>
                <a:lnTo>
                  <a:pt x="481031" y="6714076"/>
                </a:lnTo>
                <a:lnTo>
                  <a:pt x="521463" y="6706898"/>
                </a:lnTo>
                <a:cubicBezTo>
                  <a:pt x="561760" y="6700684"/>
                  <a:pt x="603495" y="6695105"/>
                  <a:pt x="646447" y="6690050"/>
                </a:cubicBezTo>
                <a:lnTo>
                  <a:pt x="725292" y="6682213"/>
                </a:lnTo>
                <a:lnTo>
                  <a:pt x="855440" y="6666885"/>
                </a:lnTo>
                <a:lnTo>
                  <a:pt x="925427" y="6660807"/>
                </a:lnTo>
                <a:lnTo>
                  <a:pt x="1065278" y="6645650"/>
                </a:lnTo>
                <a:lnTo>
                  <a:pt x="1177950" y="6636702"/>
                </a:lnTo>
                <a:lnTo>
                  <a:pt x="1208927" y="6630317"/>
                </a:lnTo>
                <a:cubicBezTo>
                  <a:pt x="1318960" y="6598667"/>
                  <a:pt x="1408093" y="6550767"/>
                  <a:pt x="1459167" y="6474531"/>
                </a:cubicBezTo>
                <a:cubicBezTo>
                  <a:pt x="1867765" y="5864629"/>
                  <a:pt x="866749" y="4628707"/>
                  <a:pt x="1017752" y="4071542"/>
                </a:cubicBezTo>
                <a:cubicBezTo>
                  <a:pt x="1082637" y="3832135"/>
                  <a:pt x="1395113" y="3438119"/>
                  <a:pt x="1690625" y="3169885"/>
                </a:cubicBezTo>
                <a:lnTo>
                  <a:pt x="1695035" y="3166050"/>
                </a:lnTo>
                <a:lnTo>
                  <a:pt x="1771618" y="3080813"/>
                </a:lnTo>
                <a:cubicBezTo>
                  <a:pt x="1890009" y="2954926"/>
                  <a:pt x="2023598" y="2829446"/>
                  <a:pt x="2158646" y="2716758"/>
                </a:cubicBezTo>
                <a:lnTo>
                  <a:pt x="2219226" y="2668082"/>
                </a:lnTo>
                <a:lnTo>
                  <a:pt x="2226581" y="2660885"/>
                </a:lnTo>
                <a:lnTo>
                  <a:pt x="2361972" y="2540469"/>
                </a:lnTo>
                <a:lnTo>
                  <a:pt x="2451215" y="2454811"/>
                </a:lnTo>
                <a:cubicBezTo>
                  <a:pt x="2595645" y="2322194"/>
                  <a:pt x="2760359" y="2187809"/>
                  <a:pt x="2931394" y="2061985"/>
                </a:cubicBezTo>
                <a:lnTo>
                  <a:pt x="3060760" y="1970117"/>
                </a:lnTo>
                <a:lnTo>
                  <a:pt x="3114275" y="1922706"/>
                </a:lnTo>
                <a:cubicBezTo>
                  <a:pt x="3382478" y="1697842"/>
                  <a:pt x="3716937" y="1464036"/>
                  <a:pt x="4056289" y="1260968"/>
                </a:cubicBezTo>
                <a:lnTo>
                  <a:pt x="4239276" y="1155529"/>
                </a:lnTo>
                <a:lnTo>
                  <a:pt x="4287649" y="1122811"/>
                </a:lnTo>
                <a:cubicBezTo>
                  <a:pt x="5146760" y="563758"/>
                  <a:pt x="6292049" y="28216"/>
                  <a:pt x="68714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DBF20947-ACF9-4E0D-8C32-5ABDEEC5AEB4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3B29EB34-631F-4755-BBD9-3741EB14E7D7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345156-6018-4221-8A97-B4E073C2C0A7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75FE15-5E0A-4F77-8F36-41696FA0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420AD49D-6549-48BB-8D6B-A21891FBC5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66995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289697"/>
            <a:ext cx="4038600" cy="5568301"/>
          </a:xfrm>
          <a:custGeom>
            <a:avLst/>
            <a:gdLst>
              <a:gd name="connsiteX0" fmla="*/ 0 w 5397501"/>
              <a:gd name="connsiteY0" fmla="*/ 0 h 6858000"/>
              <a:gd name="connsiteX1" fmla="*/ 2784549 w 5397501"/>
              <a:gd name="connsiteY1" fmla="*/ 0 h 6858000"/>
              <a:gd name="connsiteX2" fmla="*/ 5322433 w 5397501"/>
              <a:gd name="connsiteY2" fmla="*/ 4667625 h 6858000"/>
              <a:gd name="connsiteX3" fmla="*/ 5082054 w 5397501"/>
              <a:gd name="connsiteY3" fmla="*/ 5527754 h 6858000"/>
              <a:gd name="connsiteX4" fmla="*/ 2877691 w 5397501"/>
              <a:gd name="connsiteY4" fmla="*/ 6858000 h 6858000"/>
              <a:gd name="connsiteX5" fmla="*/ 0 w 53975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501" h="6858000">
                <a:moveTo>
                  <a:pt x="0" y="0"/>
                </a:moveTo>
                <a:lnTo>
                  <a:pt x="2784549" y="0"/>
                </a:lnTo>
                <a:lnTo>
                  <a:pt x="5322433" y="4667625"/>
                </a:lnTo>
                <a:cubicBezTo>
                  <a:pt x="5484226" y="4963950"/>
                  <a:pt x="5375593" y="5352057"/>
                  <a:pt x="5082054" y="5527754"/>
                </a:cubicBezTo>
                <a:lnTo>
                  <a:pt x="28776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A47F56AF-47F7-4A35-AEA8-91B464784ACD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6C489DE-DE4D-48A0-80F3-04F9902FD9E5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7FEDB-1301-4C1D-98FA-02E7B1172081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350C3E5-27C2-4172-81F9-80BBF5C6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1E4785D3-B3B6-4D86-9367-5E44CD39B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7548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>
            <a:extLst>
              <a:ext uri="{FF2B5EF4-FFF2-40B4-BE49-F238E27FC236}">
                <a16:creationId xmlns:a16="http://schemas.microsoft.com/office/drawing/2014/main" id="{A7E739E4-1A4A-40E4-BEE9-0A762430662C}"/>
              </a:ext>
            </a:extLst>
          </p:cNvPr>
          <p:cNvSpPr/>
          <p:nvPr userDrawn="1"/>
        </p:nvSpPr>
        <p:spPr>
          <a:xfrm flipH="1">
            <a:off x="-1" y="2004122"/>
            <a:ext cx="4361423" cy="4853878"/>
          </a:xfrm>
          <a:custGeom>
            <a:avLst/>
            <a:gdLst>
              <a:gd name="connsiteX0" fmla="*/ 4072690 w 5672311"/>
              <a:gd name="connsiteY0" fmla="*/ 0 h 5817072"/>
              <a:gd name="connsiteX1" fmla="*/ 5657965 w 5672311"/>
              <a:gd name="connsiteY1" fmla="*/ 320052 h 5817072"/>
              <a:gd name="connsiteX2" fmla="*/ 5672311 w 5672311"/>
              <a:gd name="connsiteY2" fmla="*/ 326538 h 5817072"/>
              <a:gd name="connsiteX3" fmla="*/ 5672311 w 5672311"/>
              <a:gd name="connsiteY3" fmla="*/ 5817072 h 5817072"/>
              <a:gd name="connsiteX4" fmla="*/ 391983 w 5672311"/>
              <a:gd name="connsiteY4" fmla="*/ 5817072 h 5817072"/>
              <a:gd name="connsiteX5" fmla="*/ 320053 w 5672311"/>
              <a:gd name="connsiteY5" fmla="*/ 5657965 h 5817072"/>
              <a:gd name="connsiteX6" fmla="*/ 0 w 5672311"/>
              <a:gd name="connsiteY6" fmla="*/ 4072690 h 5817072"/>
              <a:gd name="connsiteX7" fmla="*/ 4072690 w 5672311"/>
              <a:gd name="connsiteY7" fmla="*/ 0 h 581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2311" h="5817072">
                <a:moveTo>
                  <a:pt x="4072690" y="0"/>
                </a:moveTo>
                <a:cubicBezTo>
                  <a:pt x="4635011" y="0"/>
                  <a:pt x="5170715" y="113963"/>
                  <a:pt x="5657965" y="320052"/>
                </a:cubicBezTo>
                <a:lnTo>
                  <a:pt x="5672311" y="326538"/>
                </a:lnTo>
                <a:lnTo>
                  <a:pt x="5672311" y="5817072"/>
                </a:lnTo>
                <a:lnTo>
                  <a:pt x="391983" y="5817072"/>
                </a:lnTo>
                <a:lnTo>
                  <a:pt x="320053" y="5657965"/>
                </a:lnTo>
                <a:cubicBezTo>
                  <a:pt x="113963" y="5170715"/>
                  <a:pt x="0" y="4635012"/>
                  <a:pt x="0" y="4072690"/>
                </a:cubicBezTo>
                <a:cubicBezTo>
                  <a:pt x="0" y="1823405"/>
                  <a:pt x="1823405" y="0"/>
                  <a:pt x="4072690" y="0"/>
                </a:cubicBez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48816" y="1564304"/>
            <a:ext cx="2388114" cy="5293695"/>
          </a:xfrm>
          <a:custGeom>
            <a:avLst/>
            <a:gdLst>
              <a:gd name="connsiteX0" fmla="*/ 1553335 w 3106670"/>
              <a:gd name="connsiteY0" fmla="*/ 0 h 6345382"/>
              <a:gd name="connsiteX1" fmla="*/ 3106670 w 3106670"/>
              <a:gd name="connsiteY1" fmla="*/ 1553335 h 6345382"/>
              <a:gd name="connsiteX2" fmla="*/ 3106670 w 3106670"/>
              <a:gd name="connsiteY2" fmla="*/ 6345382 h 6345382"/>
              <a:gd name="connsiteX3" fmla="*/ 0 w 3106670"/>
              <a:gd name="connsiteY3" fmla="*/ 6345382 h 6345382"/>
              <a:gd name="connsiteX4" fmla="*/ 0 w 3106670"/>
              <a:gd name="connsiteY4" fmla="*/ 1553335 h 6345382"/>
              <a:gd name="connsiteX5" fmla="*/ 1553335 w 3106670"/>
              <a:gd name="connsiteY5" fmla="*/ 0 h 63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6670" h="6345382">
                <a:moveTo>
                  <a:pt x="1553335" y="0"/>
                </a:moveTo>
                <a:cubicBezTo>
                  <a:pt x="2411218" y="0"/>
                  <a:pt x="3106670" y="695452"/>
                  <a:pt x="3106670" y="1553335"/>
                </a:cubicBezTo>
                <a:lnTo>
                  <a:pt x="3106670" y="6345382"/>
                </a:lnTo>
                <a:lnTo>
                  <a:pt x="0" y="6345382"/>
                </a:lnTo>
                <a:lnTo>
                  <a:pt x="0" y="1553335"/>
                </a:lnTo>
                <a:cubicBezTo>
                  <a:pt x="0" y="695452"/>
                  <a:pt x="695452" y="0"/>
                  <a:pt x="15533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048000" y="2438400"/>
            <a:ext cx="2388114" cy="4419600"/>
          </a:xfrm>
          <a:custGeom>
            <a:avLst/>
            <a:gdLst>
              <a:gd name="connsiteX0" fmla="*/ 1553335 w 3106670"/>
              <a:gd name="connsiteY0" fmla="*/ 0 h 5297632"/>
              <a:gd name="connsiteX1" fmla="*/ 3106670 w 3106670"/>
              <a:gd name="connsiteY1" fmla="*/ 1553335 h 5297632"/>
              <a:gd name="connsiteX2" fmla="*/ 3106670 w 3106670"/>
              <a:gd name="connsiteY2" fmla="*/ 5297632 h 5297632"/>
              <a:gd name="connsiteX3" fmla="*/ 0 w 3106670"/>
              <a:gd name="connsiteY3" fmla="*/ 5297632 h 5297632"/>
              <a:gd name="connsiteX4" fmla="*/ 0 w 3106670"/>
              <a:gd name="connsiteY4" fmla="*/ 1553335 h 5297632"/>
              <a:gd name="connsiteX5" fmla="*/ 1553335 w 3106670"/>
              <a:gd name="connsiteY5" fmla="*/ 0 h 529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6670" h="5297632">
                <a:moveTo>
                  <a:pt x="1553335" y="0"/>
                </a:moveTo>
                <a:cubicBezTo>
                  <a:pt x="2411218" y="0"/>
                  <a:pt x="3106670" y="695452"/>
                  <a:pt x="3106670" y="1553335"/>
                </a:cubicBezTo>
                <a:lnTo>
                  <a:pt x="3106670" y="5297632"/>
                </a:lnTo>
                <a:lnTo>
                  <a:pt x="0" y="5297632"/>
                </a:lnTo>
                <a:lnTo>
                  <a:pt x="0" y="1553335"/>
                </a:lnTo>
                <a:cubicBezTo>
                  <a:pt x="0" y="695452"/>
                  <a:pt x="695452" y="0"/>
                  <a:pt x="15533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90D783EE-74AD-41AA-AC45-E3E293A1548B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205A2204-1358-4D7E-8E89-CEDB80019B37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20AF5B-D0AA-48A8-A851-FF09BACE92C5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500668-4941-4943-A393-DD48722E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32380086-5CBA-4435-9529-F13450101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76316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17092" y="1358812"/>
            <a:ext cx="5774908" cy="5499187"/>
          </a:xfrm>
          <a:custGeom>
            <a:avLst/>
            <a:gdLst>
              <a:gd name="connsiteX0" fmla="*/ 4605100 w 6324600"/>
              <a:gd name="connsiteY0" fmla="*/ 0 h 5830490"/>
              <a:gd name="connsiteX1" fmla="*/ 6188488 w 6324600"/>
              <a:gd name="connsiteY1" fmla="*/ 272241 h 5830490"/>
              <a:gd name="connsiteX2" fmla="*/ 6324600 w 6324600"/>
              <a:gd name="connsiteY2" fmla="*/ 324526 h 5830490"/>
              <a:gd name="connsiteX3" fmla="*/ 6324600 w 6324600"/>
              <a:gd name="connsiteY3" fmla="*/ 5830490 h 5830490"/>
              <a:gd name="connsiteX4" fmla="*/ 210448 w 6324600"/>
              <a:gd name="connsiteY4" fmla="*/ 5830490 h 5830490"/>
              <a:gd name="connsiteX5" fmla="*/ 207036 w 6324600"/>
              <a:gd name="connsiteY5" fmla="*/ 5820665 h 5830490"/>
              <a:gd name="connsiteX6" fmla="*/ 0 w 6324600"/>
              <a:gd name="connsiteY6" fmla="*/ 4486513 h 5830490"/>
              <a:gd name="connsiteX7" fmla="*/ 4605100 w 6324600"/>
              <a:gd name="connsiteY7" fmla="*/ 0 h 583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4600" h="5830490">
                <a:moveTo>
                  <a:pt x="4605100" y="0"/>
                </a:moveTo>
                <a:cubicBezTo>
                  <a:pt x="5161452" y="0"/>
                  <a:pt x="5694762" y="96119"/>
                  <a:pt x="6188488" y="272241"/>
                </a:cubicBezTo>
                <a:lnTo>
                  <a:pt x="6324600" y="324526"/>
                </a:lnTo>
                <a:lnTo>
                  <a:pt x="6324600" y="5830490"/>
                </a:lnTo>
                <a:lnTo>
                  <a:pt x="210448" y="5830490"/>
                </a:lnTo>
                <a:lnTo>
                  <a:pt x="207036" y="5820665"/>
                </a:lnTo>
                <a:cubicBezTo>
                  <a:pt x="72485" y="5399207"/>
                  <a:pt x="0" y="4951106"/>
                  <a:pt x="0" y="4486513"/>
                </a:cubicBezTo>
                <a:cubicBezTo>
                  <a:pt x="0" y="2008679"/>
                  <a:pt x="2061773" y="0"/>
                  <a:pt x="4605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endParaRPr lang="en-ID" noProof="0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35EB9C96-25A2-4C1A-AF43-721665636D50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1BA1FFAF-7BB9-457B-B9EB-2F9F8268E304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D45506-767B-4A16-AACE-462BB4FF9931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4F03DF5-7D34-4920-87EC-430A5C0E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31BC43CD-873C-43E6-A973-DD083E5EB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5126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3EC9E-FB5F-48D0-AE07-4BC63530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709523-5B7E-4810-9928-09722246F4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2209800"/>
            <a:ext cx="10363200" cy="18288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16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 – подзаголовок в тексте</a:t>
            </a:r>
          </a:p>
          <a:p>
            <a:pPr lvl="1"/>
            <a:r>
              <a:rPr lang="ru-RU" dirty="0"/>
              <a:t>Второй уровень – обычный текст</a:t>
            </a:r>
          </a:p>
          <a:p>
            <a:pPr lvl="2"/>
            <a:r>
              <a:rPr lang="ru-RU" dirty="0"/>
              <a:t>Третий уровень - подуровни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DBEB1C3-8F7F-4D6A-9D1A-1BA60A87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853DCBB-EEF5-48C9-A0AB-BBDFD12284D3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B27A151E-A0F9-4A14-892B-1ECFCA84B6FC}"/>
              </a:ext>
            </a:extLst>
          </p:cNvPr>
          <p:cNvSpPr/>
          <p:nvPr userDrawn="1"/>
        </p:nvSpPr>
        <p:spPr>
          <a:xfrm>
            <a:off x="2057400" y="6527941"/>
            <a:ext cx="33832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CD52B-82B8-4949-A705-F38B0E3CF6D7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+mj-lt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+mj-lt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+mj-lt"/>
              </a:rPr>
              <a:t>Реестр-Консалтинг      Компетенции и инновации для роста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296254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F94EE-D94C-458A-85BC-9D57C31BC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" y="18281"/>
            <a:ext cx="12182881" cy="6821438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7072313" y="1619250"/>
            <a:ext cx="51054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687BC-205E-4B46-B354-9EA7764E81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0" y="1981200"/>
            <a:ext cx="4495800" cy="381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lda Sans" panose="020B0502020204020303" pitchFamily="34" charset="0"/>
              </a:defRPr>
            </a:lvl1pPr>
            <a:lvl2pPr>
              <a:defRPr>
                <a:latin typeface="Tilda Sans" panose="020B0502020204020303" pitchFamily="34" charset="0"/>
              </a:defRPr>
            </a:lvl2pPr>
            <a:lvl3pPr>
              <a:defRPr>
                <a:latin typeface="Tilda Sans" panose="020B0502020204020303" pitchFamily="34" charset="0"/>
              </a:defRPr>
            </a:lvl3pPr>
            <a:lvl4pPr>
              <a:defRPr>
                <a:latin typeface="Tilda Sans" panose="020B0502020204020303" pitchFamily="34" charset="0"/>
              </a:defRPr>
            </a:lvl4pPr>
            <a:lvl5pPr>
              <a:defRPr>
                <a:latin typeface="Tilda Sans" panose="020B0502020204020303" pitchFamily="34" charset="0"/>
              </a:defRPr>
            </a:lvl5pPr>
          </a:lstStyle>
          <a:p>
            <a:pPr lvl="0"/>
            <a:r>
              <a:rPr lang="en-US" dirty="0"/>
              <a:t>+7 (495) 617-01-01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3829FF-832C-4FE5-BC39-1F69BE46CF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3009900"/>
            <a:ext cx="4419600" cy="838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lda Sans" panose="020B0502020204020303" pitchFamily="34" charset="0"/>
              </a:defRPr>
            </a:lvl1pPr>
          </a:lstStyle>
          <a:p>
            <a:pPr lvl="0"/>
            <a:r>
              <a:rPr lang="en-US" dirty="0"/>
              <a:t>aoreestr.ru</a:t>
            </a:r>
          </a:p>
          <a:p>
            <a:pPr lvl="0"/>
            <a:r>
              <a:rPr lang="en-US" dirty="0"/>
              <a:t>consulting.aoreestr.ru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83D9DBC-F70F-48F3-929C-37AC0A7E43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81859"/>
            <a:ext cx="3352800" cy="838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lda Sans" panose="020B0502020204020303" pitchFamily="34" charset="0"/>
              </a:defRPr>
            </a:lvl1pPr>
          </a:lstStyle>
          <a:p>
            <a:pPr lvl="0"/>
            <a:r>
              <a:rPr lang="en-US" dirty="0"/>
              <a:t>reestr@aoreestr.ru</a:t>
            </a:r>
          </a:p>
          <a:p>
            <a:pPr lvl="0"/>
            <a:r>
              <a:rPr lang="en-US" dirty="0"/>
              <a:t>consulting@aoreestr.ru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504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3F4B37-0DA0-4EC9-A9F6-6D6988DB9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38725"/>
            <a:ext cx="4982029" cy="4181347"/>
          </a:xfrm>
          <a:custGeom>
            <a:avLst/>
            <a:gdLst>
              <a:gd name="connsiteX0" fmla="*/ 0 w 10002981"/>
              <a:gd name="connsiteY0" fmla="*/ 0 h 8340432"/>
              <a:gd name="connsiteX1" fmla="*/ 7917873 w 10002981"/>
              <a:gd name="connsiteY1" fmla="*/ 0 h 8340432"/>
              <a:gd name="connsiteX2" fmla="*/ 10002981 w 10002981"/>
              <a:gd name="connsiteY2" fmla="*/ 4170216 h 8340432"/>
              <a:gd name="connsiteX3" fmla="*/ 7917873 w 10002981"/>
              <a:gd name="connsiteY3" fmla="*/ 8340432 h 8340432"/>
              <a:gd name="connsiteX4" fmla="*/ 0 w 10002981"/>
              <a:gd name="connsiteY4" fmla="*/ 8340432 h 834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981" h="8340432">
                <a:moveTo>
                  <a:pt x="0" y="0"/>
                </a:moveTo>
                <a:lnTo>
                  <a:pt x="7917873" y="0"/>
                </a:lnTo>
                <a:lnTo>
                  <a:pt x="10002981" y="4170216"/>
                </a:lnTo>
                <a:lnTo>
                  <a:pt x="7917873" y="8340432"/>
                </a:lnTo>
                <a:lnTo>
                  <a:pt x="0" y="83404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60E8A75D-DC1C-456E-9E55-DA44454AF75B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E0BAC09E-6BE2-4813-8B9B-2BC1871CB4FE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30D0A6-B9D6-470B-A9E2-941C75691493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AD99883-CF8B-4B10-BCF1-EB6A7761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C29F1EBF-4B54-4052-9C8F-AE82134D05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29955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C16CE2E6-F533-4DF8-9588-8C84AF994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793" y="1391864"/>
            <a:ext cx="6823345" cy="4932736"/>
          </a:xfrm>
          <a:custGeom>
            <a:avLst/>
            <a:gdLst>
              <a:gd name="connsiteX0" fmla="*/ 2277015 w 5267788"/>
              <a:gd name="connsiteY0" fmla="*/ 2 h 3808192"/>
              <a:gd name="connsiteX1" fmla="*/ 2656600 w 5267788"/>
              <a:gd name="connsiteY1" fmla="*/ 242394 h 3808192"/>
              <a:gd name="connsiteX2" fmla="*/ 379585 w 5267788"/>
              <a:gd name="connsiteY2" fmla="*/ 3808192 h 3808192"/>
              <a:gd name="connsiteX3" fmla="*/ 0 w 5267788"/>
              <a:gd name="connsiteY3" fmla="*/ 3565801 h 3808192"/>
              <a:gd name="connsiteX4" fmla="*/ 4888203 w 5267788"/>
              <a:gd name="connsiteY4" fmla="*/ 1 h 3808192"/>
              <a:gd name="connsiteX5" fmla="*/ 5267788 w 5267788"/>
              <a:gd name="connsiteY5" fmla="*/ 242393 h 3808192"/>
              <a:gd name="connsiteX6" fmla="*/ 2990772 w 5267788"/>
              <a:gd name="connsiteY6" fmla="*/ 3808192 h 3808192"/>
              <a:gd name="connsiteX7" fmla="*/ 2611187 w 5267788"/>
              <a:gd name="connsiteY7" fmla="*/ 3565800 h 3808192"/>
              <a:gd name="connsiteX8" fmla="*/ 4246759 w 5267788"/>
              <a:gd name="connsiteY8" fmla="*/ 1 h 3808192"/>
              <a:gd name="connsiteX9" fmla="*/ 4626344 w 5267788"/>
              <a:gd name="connsiteY9" fmla="*/ 242393 h 3808192"/>
              <a:gd name="connsiteX10" fmla="*/ 2349329 w 5267788"/>
              <a:gd name="connsiteY10" fmla="*/ 3808192 h 3808192"/>
              <a:gd name="connsiteX11" fmla="*/ 1969744 w 5267788"/>
              <a:gd name="connsiteY11" fmla="*/ 3565800 h 3808192"/>
              <a:gd name="connsiteX12" fmla="*/ 2963871 w 5267788"/>
              <a:gd name="connsiteY12" fmla="*/ 1 h 3808192"/>
              <a:gd name="connsiteX13" fmla="*/ 3343456 w 5267788"/>
              <a:gd name="connsiteY13" fmla="*/ 242393 h 3808192"/>
              <a:gd name="connsiteX14" fmla="*/ 1066441 w 5267788"/>
              <a:gd name="connsiteY14" fmla="*/ 3808191 h 3808192"/>
              <a:gd name="connsiteX15" fmla="*/ 686856 w 5267788"/>
              <a:gd name="connsiteY15" fmla="*/ 3565800 h 3808192"/>
              <a:gd name="connsiteX16" fmla="*/ 3605315 w 5267788"/>
              <a:gd name="connsiteY16" fmla="*/ 0 h 3808192"/>
              <a:gd name="connsiteX17" fmla="*/ 3984899 w 5267788"/>
              <a:gd name="connsiteY17" fmla="*/ 242393 h 3808192"/>
              <a:gd name="connsiteX18" fmla="*/ 1707885 w 5267788"/>
              <a:gd name="connsiteY18" fmla="*/ 3808191 h 3808192"/>
              <a:gd name="connsiteX19" fmla="*/ 1328300 w 5267788"/>
              <a:gd name="connsiteY19" fmla="*/ 3565800 h 380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67788" h="3808192">
                <a:moveTo>
                  <a:pt x="2277015" y="2"/>
                </a:moveTo>
                <a:lnTo>
                  <a:pt x="2656600" y="242394"/>
                </a:lnTo>
                <a:lnTo>
                  <a:pt x="379585" y="3808192"/>
                </a:lnTo>
                <a:lnTo>
                  <a:pt x="0" y="3565801"/>
                </a:lnTo>
                <a:close/>
                <a:moveTo>
                  <a:pt x="4888203" y="1"/>
                </a:moveTo>
                <a:lnTo>
                  <a:pt x="5267788" y="242393"/>
                </a:lnTo>
                <a:lnTo>
                  <a:pt x="2990772" y="3808192"/>
                </a:lnTo>
                <a:lnTo>
                  <a:pt x="2611187" y="3565800"/>
                </a:lnTo>
                <a:close/>
                <a:moveTo>
                  <a:pt x="4246759" y="1"/>
                </a:moveTo>
                <a:lnTo>
                  <a:pt x="4626344" y="242393"/>
                </a:lnTo>
                <a:lnTo>
                  <a:pt x="2349329" y="3808192"/>
                </a:lnTo>
                <a:lnTo>
                  <a:pt x="1969744" y="3565800"/>
                </a:lnTo>
                <a:close/>
                <a:moveTo>
                  <a:pt x="2963871" y="1"/>
                </a:moveTo>
                <a:lnTo>
                  <a:pt x="3343456" y="242393"/>
                </a:lnTo>
                <a:lnTo>
                  <a:pt x="1066441" y="3808191"/>
                </a:lnTo>
                <a:lnTo>
                  <a:pt x="686856" y="3565800"/>
                </a:lnTo>
                <a:close/>
                <a:moveTo>
                  <a:pt x="3605315" y="0"/>
                </a:moveTo>
                <a:lnTo>
                  <a:pt x="3984899" y="242393"/>
                </a:lnTo>
                <a:lnTo>
                  <a:pt x="1707885" y="3808191"/>
                </a:lnTo>
                <a:lnTo>
                  <a:pt x="1328300" y="356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37D028CD-0BB7-48D6-80E6-4358A893C4BE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D4C2C9F-0F70-4579-B833-ADF751A34BE5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E01E14-8A2C-4555-8701-720AA78160EB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3AEA60D-EF26-4D4F-9F62-03E36E57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0058D521-ECDD-4CEF-B160-BB96A9A41B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40409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D1AB29E-EA65-4F3A-BF20-484DF2E550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3952" y="0"/>
            <a:ext cx="5658048" cy="6858000"/>
          </a:xfrm>
          <a:custGeom>
            <a:avLst/>
            <a:gdLst>
              <a:gd name="connsiteX0" fmla="*/ 5671878 w 6572448"/>
              <a:gd name="connsiteY0" fmla="*/ 3802338 h 6858000"/>
              <a:gd name="connsiteX1" fmla="*/ 6022250 w 6572448"/>
              <a:gd name="connsiteY1" fmla="*/ 3919151 h 6858000"/>
              <a:gd name="connsiteX2" fmla="*/ 6113086 w 6572448"/>
              <a:gd name="connsiteY2" fmla="*/ 4577170 h 6858000"/>
              <a:gd name="connsiteX3" fmla="*/ 4212663 w 6572448"/>
              <a:gd name="connsiteY3" fmla="*/ 6857830 h 6858000"/>
              <a:gd name="connsiteX4" fmla="*/ 3018384 w 6572448"/>
              <a:gd name="connsiteY4" fmla="*/ 6851663 h 6858000"/>
              <a:gd name="connsiteX5" fmla="*/ 5359132 w 6572448"/>
              <a:gd name="connsiteY5" fmla="*/ 3958086 h 6858000"/>
              <a:gd name="connsiteX6" fmla="*/ 5671878 w 6572448"/>
              <a:gd name="connsiteY6" fmla="*/ 3802338 h 6858000"/>
              <a:gd name="connsiteX7" fmla="*/ 4891524 w 6572448"/>
              <a:gd name="connsiteY7" fmla="*/ 1215767 h 6858000"/>
              <a:gd name="connsiteX8" fmla="*/ 5146478 w 6572448"/>
              <a:gd name="connsiteY8" fmla="*/ 1318664 h 6858000"/>
              <a:gd name="connsiteX9" fmla="*/ 5203404 w 6572448"/>
              <a:gd name="connsiteY9" fmla="*/ 1988713 h 6858000"/>
              <a:gd name="connsiteX10" fmla="*/ 1294641 w 6572448"/>
              <a:gd name="connsiteY10" fmla="*/ 6858000 h 6858000"/>
              <a:gd name="connsiteX11" fmla="*/ 0 w 6572448"/>
              <a:gd name="connsiteY11" fmla="*/ 6853695 h 6858000"/>
              <a:gd name="connsiteX12" fmla="*/ 4478158 w 6572448"/>
              <a:gd name="connsiteY12" fmla="*/ 1393200 h 6858000"/>
              <a:gd name="connsiteX13" fmla="*/ 4891524 w 6572448"/>
              <a:gd name="connsiteY13" fmla="*/ 1215767 h 6858000"/>
              <a:gd name="connsiteX14" fmla="*/ 6559294 w 6572448"/>
              <a:gd name="connsiteY14" fmla="*/ 695251 h 6858000"/>
              <a:gd name="connsiteX15" fmla="*/ 6572448 w 6572448"/>
              <a:gd name="connsiteY15" fmla="*/ 2210483 h 6858000"/>
              <a:gd name="connsiteX16" fmla="*/ 3923626 w 6572448"/>
              <a:gd name="connsiteY16" fmla="*/ 5381556 h 6858000"/>
              <a:gd name="connsiteX17" fmla="*/ 3254503 w 6572448"/>
              <a:gd name="connsiteY17" fmla="*/ 5452199 h 6858000"/>
              <a:gd name="connsiteX18" fmla="*/ 3202225 w 6572448"/>
              <a:gd name="connsiteY18" fmla="*/ 4781391 h 6858000"/>
              <a:gd name="connsiteX19" fmla="*/ 6559294 w 6572448"/>
              <a:gd name="connsiteY19" fmla="*/ 695251 h 6858000"/>
              <a:gd name="connsiteX20" fmla="*/ 4094960 w 6572448"/>
              <a:gd name="connsiteY20" fmla="*/ 0 h 6858000"/>
              <a:gd name="connsiteX21" fmla="*/ 5391986 w 6572448"/>
              <a:gd name="connsiteY21" fmla="*/ 3132 h 6858000"/>
              <a:gd name="connsiteX22" fmla="*/ 1890678 w 6572448"/>
              <a:gd name="connsiteY22" fmla="*/ 4178150 h 6858000"/>
              <a:gd name="connsiteX23" fmla="*/ 1221893 w 6572448"/>
              <a:gd name="connsiteY23" fmla="*/ 4248388 h 6858000"/>
              <a:gd name="connsiteX24" fmla="*/ 1169276 w 6572448"/>
              <a:gd name="connsiteY24" fmla="*/ 3577986 h 6858000"/>
              <a:gd name="connsiteX25" fmla="*/ 4094960 w 657244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72448" h="6858000">
                <a:moveTo>
                  <a:pt x="5671878" y="3802338"/>
                </a:moveTo>
                <a:cubicBezTo>
                  <a:pt x="5791880" y="3795292"/>
                  <a:pt x="5918150" y="3833672"/>
                  <a:pt x="6022250" y="3919151"/>
                </a:cubicBezTo>
                <a:cubicBezTo>
                  <a:pt x="6230448" y="4090105"/>
                  <a:pt x="6271117" y="4384710"/>
                  <a:pt x="6113086" y="4577170"/>
                </a:cubicBezTo>
                <a:cubicBezTo>
                  <a:pt x="5364909" y="5488338"/>
                  <a:pt x="4960840" y="5946661"/>
                  <a:pt x="4212663" y="6857830"/>
                </a:cubicBezTo>
                <a:lnTo>
                  <a:pt x="3018384" y="6851663"/>
                </a:lnTo>
                <a:cubicBezTo>
                  <a:pt x="4415498" y="5147842"/>
                  <a:pt x="3962018" y="5661908"/>
                  <a:pt x="5359132" y="3958086"/>
                </a:cubicBezTo>
                <a:cubicBezTo>
                  <a:pt x="5438148" y="3861857"/>
                  <a:pt x="5551878" y="3809384"/>
                  <a:pt x="5671878" y="3802338"/>
                </a:cubicBezTo>
                <a:close/>
                <a:moveTo>
                  <a:pt x="4891524" y="1215767"/>
                </a:moveTo>
                <a:cubicBezTo>
                  <a:pt x="4982360" y="1223147"/>
                  <a:pt x="5071376" y="1256996"/>
                  <a:pt x="5146478" y="1318664"/>
                </a:cubicBezTo>
                <a:cubicBezTo>
                  <a:pt x="5346750" y="1483109"/>
                  <a:pt x="5372235" y="1783100"/>
                  <a:pt x="5203404" y="1988713"/>
                </a:cubicBezTo>
                <a:cubicBezTo>
                  <a:pt x="4404095" y="2962152"/>
                  <a:pt x="2093950" y="5884559"/>
                  <a:pt x="1294641" y="6858000"/>
                </a:cubicBezTo>
                <a:lnTo>
                  <a:pt x="0" y="6853695"/>
                </a:lnTo>
                <a:cubicBezTo>
                  <a:pt x="1492720" y="5033530"/>
                  <a:pt x="2985438" y="3213365"/>
                  <a:pt x="4478158" y="1393200"/>
                </a:cubicBezTo>
                <a:cubicBezTo>
                  <a:pt x="4583678" y="1264693"/>
                  <a:pt x="4740130" y="1203466"/>
                  <a:pt x="4891524" y="1215767"/>
                </a:cubicBezTo>
                <a:close/>
                <a:moveTo>
                  <a:pt x="6559294" y="695251"/>
                </a:moveTo>
                <a:lnTo>
                  <a:pt x="6572448" y="2210483"/>
                </a:lnTo>
                <a:cubicBezTo>
                  <a:pt x="5689507" y="3267507"/>
                  <a:pt x="4806566" y="4324532"/>
                  <a:pt x="3923626" y="5381556"/>
                </a:cubicBezTo>
                <a:cubicBezTo>
                  <a:pt x="3753288" y="5586301"/>
                  <a:pt x="3453713" y="5617929"/>
                  <a:pt x="3254503" y="5452199"/>
                </a:cubicBezTo>
                <a:cubicBezTo>
                  <a:pt x="3055292" y="5286468"/>
                  <a:pt x="3031888" y="4986137"/>
                  <a:pt x="3202225" y="4781391"/>
                </a:cubicBezTo>
                <a:cubicBezTo>
                  <a:pt x="4008660" y="3812052"/>
                  <a:pt x="5752858" y="1664590"/>
                  <a:pt x="6559294" y="695251"/>
                </a:cubicBezTo>
                <a:close/>
                <a:moveTo>
                  <a:pt x="4094960" y="0"/>
                </a:moveTo>
                <a:lnTo>
                  <a:pt x="5391986" y="3132"/>
                </a:lnTo>
                <a:lnTo>
                  <a:pt x="1890678" y="4178150"/>
                </a:lnTo>
                <a:cubicBezTo>
                  <a:pt x="1720527" y="4382673"/>
                  <a:pt x="1421101" y="4414119"/>
                  <a:pt x="1221893" y="4248388"/>
                </a:cubicBezTo>
                <a:cubicBezTo>
                  <a:pt x="1022682" y="4082657"/>
                  <a:pt x="999127" y="3782508"/>
                  <a:pt x="1169276" y="3577986"/>
                </a:cubicBezTo>
                <a:cubicBezTo>
                  <a:pt x="1974830" y="2609707"/>
                  <a:pt x="3289407" y="968280"/>
                  <a:pt x="40949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46FD118C-DB5B-425C-910B-9272E85DBADC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E1A2B7A4-46BE-4C4C-964A-3B65576A2318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6EEF-C740-4361-9C55-7FEB2A8B9A2B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6AE2DDB-4E42-489F-8FC4-969D53B9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70F9A894-8B79-4F42-B855-D375138A4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77688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0876AEA-99E9-48ED-AFB3-7AA6898F4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89698"/>
            <a:ext cx="5867400" cy="5558823"/>
          </a:xfrm>
          <a:custGeom>
            <a:avLst/>
            <a:gdLst>
              <a:gd name="connsiteX0" fmla="*/ 9476508 w 13882253"/>
              <a:gd name="connsiteY0" fmla="*/ 9254835 h 13660580"/>
              <a:gd name="connsiteX1" fmla="*/ 13882253 w 13882253"/>
              <a:gd name="connsiteY1" fmla="*/ 9254835 h 13660580"/>
              <a:gd name="connsiteX2" fmla="*/ 13882253 w 13882253"/>
              <a:gd name="connsiteY2" fmla="*/ 13660580 h 13660580"/>
              <a:gd name="connsiteX3" fmla="*/ 9476508 w 13882253"/>
              <a:gd name="connsiteY3" fmla="*/ 13660580 h 13660580"/>
              <a:gd name="connsiteX4" fmla="*/ 4738254 w 13882253"/>
              <a:gd name="connsiteY4" fmla="*/ 9254835 h 13660580"/>
              <a:gd name="connsiteX5" fmla="*/ 9143999 w 13882253"/>
              <a:gd name="connsiteY5" fmla="*/ 9254835 h 13660580"/>
              <a:gd name="connsiteX6" fmla="*/ 9143999 w 13882253"/>
              <a:gd name="connsiteY6" fmla="*/ 13660580 h 13660580"/>
              <a:gd name="connsiteX7" fmla="*/ 4738254 w 13882253"/>
              <a:gd name="connsiteY7" fmla="*/ 13660580 h 13660580"/>
              <a:gd name="connsiteX8" fmla="*/ 0 w 13882253"/>
              <a:gd name="connsiteY8" fmla="*/ 9254835 h 13660580"/>
              <a:gd name="connsiteX9" fmla="*/ 4405745 w 13882253"/>
              <a:gd name="connsiteY9" fmla="*/ 9254835 h 13660580"/>
              <a:gd name="connsiteX10" fmla="*/ 4405745 w 13882253"/>
              <a:gd name="connsiteY10" fmla="*/ 13660580 h 13660580"/>
              <a:gd name="connsiteX11" fmla="*/ 0 w 13882253"/>
              <a:gd name="connsiteY11" fmla="*/ 13660580 h 13660580"/>
              <a:gd name="connsiteX12" fmla="*/ 9476508 w 13882253"/>
              <a:gd name="connsiteY12" fmla="*/ 4627417 h 13660580"/>
              <a:gd name="connsiteX13" fmla="*/ 13882253 w 13882253"/>
              <a:gd name="connsiteY13" fmla="*/ 4627417 h 13660580"/>
              <a:gd name="connsiteX14" fmla="*/ 13882253 w 13882253"/>
              <a:gd name="connsiteY14" fmla="*/ 9033162 h 13660580"/>
              <a:gd name="connsiteX15" fmla="*/ 9476508 w 13882253"/>
              <a:gd name="connsiteY15" fmla="*/ 9033162 h 13660580"/>
              <a:gd name="connsiteX16" fmla="*/ 4738254 w 13882253"/>
              <a:gd name="connsiteY16" fmla="*/ 4627417 h 13660580"/>
              <a:gd name="connsiteX17" fmla="*/ 9143999 w 13882253"/>
              <a:gd name="connsiteY17" fmla="*/ 4627417 h 13660580"/>
              <a:gd name="connsiteX18" fmla="*/ 9143999 w 13882253"/>
              <a:gd name="connsiteY18" fmla="*/ 9033162 h 13660580"/>
              <a:gd name="connsiteX19" fmla="*/ 4738254 w 13882253"/>
              <a:gd name="connsiteY19" fmla="*/ 9033162 h 13660580"/>
              <a:gd name="connsiteX20" fmla="*/ 1 w 13882253"/>
              <a:gd name="connsiteY20" fmla="*/ 4627417 h 13660580"/>
              <a:gd name="connsiteX21" fmla="*/ 4405746 w 13882253"/>
              <a:gd name="connsiteY21" fmla="*/ 4627417 h 13660580"/>
              <a:gd name="connsiteX22" fmla="*/ 4405746 w 13882253"/>
              <a:gd name="connsiteY22" fmla="*/ 9033162 h 13660580"/>
              <a:gd name="connsiteX23" fmla="*/ 1 w 13882253"/>
              <a:gd name="connsiteY23" fmla="*/ 9033162 h 13660580"/>
              <a:gd name="connsiteX24" fmla="*/ 2 w 13882253"/>
              <a:gd name="connsiteY24" fmla="*/ 1 h 13660580"/>
              <a:gd name="connsiteX25" fmla="*/ 4405746 w 13882253"/>
              <a:gd name="connsiteY25" fmla="*/ 1 h 13660580"/>
              <a:gd name="connsiteX26" fmla="*/ 4405746 w 13882253"/>
              <a:gd name="connsiteY26" fmla="*/ 4405746 h 13660580"/>
              <a:gd name="connsiteX27" fmla="*/ 2 w 13882253"/>
              <a:gd name="connsiteY27" fmla="*/ 4405746 h 13660580"/>
              <a:gd name="connsiteX28" fmla="*/ 9476508 w 13882253"/>
              <a:gd name="connsiteY28" fmla="*/ 0 h 13660580"/>
              <a:gd name="connsiteX29" fmla="*/ 13882253 w 13882253"/>
              <a:gd name="connsiteY29" fmla="*/ 0 h 13660580"/>
              <a:gd name="connsiteX30" fmla="*/ 13882253 w 13882253"/>
              <a:gd name="connsiteY30" fmla="*/ 4405746 h 13660580"/>
              <a:gd name="connsiteX31" fmla="*/ 9476508 w 13882253"/>
              <a:gd name="connsiteY31" fmla="*/ 4405746 h 13660580"/>
              <a:gd name="connsiteX32" fmla="*/ 4738256 w 13882253"/>
              <a:gd name="connsiteY32" fmla="*/ 0 h 13660580"/>
              <a:gd name="connsiteX33" fmla="*/ 9143999 w 13882253"/>
              <a:gd name="connsiteY33" fmla="*/ 0 h 13660580"/>
              <a:gd name="connsiteX34" fmla="*/ 9143999 w 13882253"/>
              <a:gd name="connsiteY34" fmla="*/ 4405746 h 13660580"/>
              <a:gd name="connsiteX35" fmla="*/ 4738256 w 13882253"/>
              <a:gd name="connsiteY35" fmla="*/ 4405746 h 1366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882253" h="13660580">
                <a:moveTo>
                  <a:pt x="9476508" y="9254835"/>
                </a:moveTo>
                <a:lnTo>
                  <a:pt x="13882253" y="9254835"/>
                </a:lnTo>
                <a:lnTo>
                  <a:pt x="13882253" y="13660580"/>
                </a:lnTo>
                <a:lnTo>
                  <a:pt x="9476508" y="13660580"/>
                </a:lnTo>
                <a:close/>
                <a:moveTo>
                  <a:pt x="4738254" y="9254835"/>
                </a:moveTo>
                <a:lnTo>
                  <a:pt x="9143999" y="9254835"/>
                </a:lnTo>
                <a:lnTo>
                  <a:pt x="9143999" y="13660580"/>
                </a:lnTo>
                <a:lnTo>
                  <a:pt x="4738254" y="13660580"/>
                </a:lnTo>
                <a:close/>
                <a:moveTo>
                  <a:pt x="0" y="9254835"/>
                </a:moveTo>
                <a:lnTo>
                  <a:pt x="4405745" y="9254835"/>
                </a:lnTo>
                <a:lnTo>
                  <a:pt x="4405745" y="13660580"/>
                </a:lnTo>
                <a:lnTo>
                  <a:pt x="0" y="13660580"/>
                </a:lnTo>
                <a:close/>
                <a:moveTo>
                  <a:pt x="9476508" y="4627417"/>
                </a:moveTo>
                <a:lnTo>
                  <a:pt x="13882253" y="4627417"/>
                </a:lnTo>
                <a:lnTo>
                  <a:pt x="13882253" y="9033162"/>
                </a:lnTo>
                <a:lnTo>
                  <a:pt x="9476508" y="9033162"/>
                </a:lnTo>
                <a:close/>
                <a:moveTo>
                  <a:pt x="4738254" y="4627417"/>
                </a:moveTo>
                <a:lnTo>
                  <a:pt x="9143999" y="4627417"/>
                </a:lnTo>
                <a:lnTo>
                  <a:pt x="9143999" y="9033162"/>
                </a:lnTo>
                <a:lnTo>
                  <a:pt x="4738254" y="9033162"/>
                </a:lnTo>
                <a:close/>
                <a:moveTo>
                  <a:pt x="1" y="4627417"/>
                </a:moveTo>
                <a:lnTo>
                  <a:pt x="4405746" y="4627417"/>
                </a:lnTo>
                <a:lnTo>
                  <a:pt x="4405746" y="9033162"/>
                </a:lnTo>
                <a:lnTo>
                  <a:pt x="1" y="9033162"/>
                </a:lnTo>
                <a:close/>
                <a:moveTo>
                  <a:pt x="2" y="1"/>
                </a:moveTo>
                <a:lnTo>
                  <a:pt x="4405746" y="1"/>
                </a:lnTo>
                <a:lnTo>
                  <a:pt x="4405746" y="4405746"/>
                </a:lnTo>
                <a:lnTo>
                  <a:pt x="2" y="4405746"/>
                </a:lnTo>
                <a:close/>
                <a:moveTo>
                  <a:pt x="9476508" y="0"/>
                </a:moveTo>
                <a:lnTo>
                  <a:pt x="13882253" y="0"/>
                </a:lnTo>
                <a:lnTo>
                  <a:pt x="13882253" y="4405746"/>
                </a:lnTo>
                <a:lnTo>
                  <a:pt x="9476508" y="4405746"/>
                </a:lnTo>
                <a:close/>
                <a:moveTo>
                  <a:pt x="4738256" y="0"/>
                </a:moveTo>
                <a:lnTo>
                  <a:pt x="9143999" y="0"/>
                </a:lnTo>
                <a:lnTo>
                  <a:pt x="9143999" y="4405746"/>
                </a:lnTo>
                <a:lnTo>
                  <a:pt x="4738256" y="44057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C67A8F3-BBD4-4CB6-A577-6170CB1C3EE0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96C3015-971C-4C16-9420-85FEBF04FC60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8F45F1-68D5-47F4-AD20-15A43149622A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F00E081-4223-45D3-BBCA-9394BD08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47628D02-F1AD-4037-9D32-907F63C4F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93302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06E313-056F-4EBA-B09B-086BB337B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7036" y="1275779"/>
            <a:ext cx="9077929" cy="4306442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6EDDA0F6-7DBC-4590-B7A4-6C12D3C9516F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EBBC1589-9BC4-4C84-9D62-2454D03B80A5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11DF73-201C-40B1-B1F4-16F1197B9BD3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E951F8D-4E46-4A67-A0C0-0FA42474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B61C60A4-7FC4-4CF4-AA6C-549ED2AABA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94915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69F41D-EFA1-4F27-8A35-619A9138DC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5400" y="1296080"/>
            <a:ext cx="6934101" cy="2322345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003EC46-E34A-402B-86F5-0782FC29D6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5400" y="4001238"/>
            <a:ext cx="1968747" cy="2704362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A8DD8976-3399-47FD-B016-BFDD3298D185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5465C08-BAEC-4D80-9107-92342FC74E15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D76497-4C4B-42A7-B807-80C333258210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ECB695C-BBF0-4973-9B16-1CC5D8DC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BB32937C-6732-494D-A360-4DD24DB48E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9082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77EF9C8-2888-47D8-938D-E2D077829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1327765"/>
            <a:ext cx="2630531" cy="4539635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3CBB8A-C1FF-437E-8954-6862FD5CE4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292" y="1327766"/>
            <a:ext cx="3202969" cy="1768420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D17455D2-F2C3-43B6-AD6B-3C06AF18A3D0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9D363701-5A81-412E-A6B9-F3D71A8D1223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5910E-2A48-43D8-A332-67FE3E9826C1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D5BEF1F-EA85-43C8-8A04-4EA5C0AB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3F283082-E17C-4131-BDC6-8C1F9E0C6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9078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">
            <a:extLst>
              <a:ext uri="{FF2B5EF4-FFF2-40B4-BE49-F238E27FC236}">
                <a16:creationId xmlns:a16="http://schemas.microsoft.com/office/drawing/2014/main" id="{5D35BFEA-9496-4BDD-8A0D-4128085378AB}"/>
              </a:ext>
            </a:extLst>
          </p:cNvPr>
          <p:cNvSpPr/>
          <p:nvPr userDrawn="1"/>
        </p:nvSpPr>
        <p:spPr>
          <a:xfrm>
            <a:off x="668338" y="1476374"/>
            <a:ext cx="3497272" cy="34992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5E335E7F-F754-44FC-BBD7-8507AAF589A0}"/>
              </a:ext>
            </a:extLst>
          </p:cNvPr>
          <p:cNvSpPr/>
          <p:nvPr userDrawn="1"/>
        </p:nvSpPr>
        <p:spPr>
          <a:xfrm>
            <a:off x="4602163" y="3460750"/>
            <a:ext cx="2782887" cy="2782888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1832520D-B31A-4B84-ADE1-69F831CB3A91}"/>
              </a:ext>
            </a:extLst>
          </p:cNvPr>
          <p:cNvSpPr/>
          <p:nvPr userDrawn="1"/>
        </p:nvSpPr>
        <p:spPr>
          <a:xfrm>
            <a:off x="7889875" y="3092450"/>
            <a:ext cx="3167063" cy="3167063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Freeform: Shape 4">
            <a:extLst>
              <a:ext uri="{FF2B5EF4-FFF2-40B4-BE49-F238E27FC236}">
                <a16:creationId xmlns:a16="http://schemas.microsoft.com/office/drawing/2014/main" id="{890F4893-E75F-464F-BDC2-7D6AF483B640}"/>
              </a:ext>
            </a:extLst>
          </p:cNvPr>
          <p:cNvSpPr/>
          <p:nvPr userDrawn="1"/>
        </p:nvSpPr>
        <p:spPr>
          <a:xfrm>
            <a:off x="-22225" y="5216525"/>
            <a:ext cx="3760788" cy="793750"/>
          </a:xfrm>
          <a:custGeom>
            <a:avLst/>
            <a:gdLst>
              <a:gd name="connsiteX0" fmla="*/ 0 w 3761114"/>
              <a:gd name="connsiteY0" fmla="*/ 0 h 794085"/>
              <a:gd name="connsiteX1" fmla="*/ 3437389 w 3761114"/>
              <a:gd name="connsiteY1" fmla="*/ 0 h 794085"/>
              <a:gd name="connsiteX2" fmla="*/ 3761114 w 3761114"/>
              <a:gd name="connsiteY2" fmla="*/ 323725 h 794085"/>
              <a:gd name="connsiteX3" fmla="*/ 3761114 w 3761114"/>
              <a:gd name="connsiteY3" fmla="*/ 470360 h 794085"/>
              <a:gd name="connsiteX4" fmla="*/ 3437389 w 3761114"/>
              <a:gd name="connsiteY4" fmla="*/ 794085 h 794085"/>
              <a:gd name="connsiteX5" fmla="*/ 0 w 3761114"/>
              <a:gd name="connsiteY5" fmla="*/ 794085 h 7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1114" h="794085">
                <a:moveTo>
                  <a:pt x="0" y="0"/>
                </a:moveTo>
                <a:lnTo>
                  <a:pt x="3437389" y="0"/>
                </a:lnTo>
                <a:cubicBezTo>
                  <a:pt x="3616177" y="0"/>
                  <a:pt x="3761114" y="144937"/>
                  <a:pt x="3761114" y="323725"/>
                </a:cubicBezTo>
                <a:lnTo>
                  <a:pt x="3761114" y="470360"/>
                </a:lnTo>
                <a:cubicBezTo>
                  <a:pt x="3761114" y="649148"/>
                  <a:pt x="3616177" y="794085"/>
                  <a:pt x="3437389" y="794085"/>
                </a:cubicBezTo>
                <a:lnTo>
                  <a:pt x="0" y="794085"/>
                </a:ln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34190" y="1642263"/>
            <a:ext cx="3117600" cy="3117220"/>
          </a:xfrm>
          <a:custGeom>
            <a:avLst/>
            <a:gdLst>
              <a:gd name="connsiteX0" fmla="*/ 1830748 w 3661496"/>
              <a:gd name="connsiteY0" fmla="*/ 0 h 3661496"/>
              <a:gd name="connsiteX1" fmla="*/ 3661496 w 3661496"/>
              <a:gd name="connsiteY1" fmla="*/ 1830748 h 3661496"/>
              <a:gd name="connsiteX2" fmla="*/ 1830748 w 3661496"/>
              <a:gd name="connsiteY2" fmla="*/ 3661496 h 3661496"/>
              <a:gd name="connsiteX3" fmla="*/ 0 w 3661496"/>
              <a:gd name="connsiteY3" fmla="*/ 1830748 h 3661496"/>
              <a:gd name="connsiteX4" fmla="*/ 1830748 w 3661496"/>
              <a:gd name="connsiteY4" fmla="*/ 0 h 366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496" h="3661496">
                <a:moveTo>
                  <a:pt x="1830748" y="0"/>
                </a:moveTo>
                <a:cubicBezTo>
                  <a:pt x="2841842" y="0"/>
                  <a:pt x="3661496" y="819654"/>
                  <a:pt x="3661496" y="1830748"/>
                </a:cubicBezTo>
                <a:cubicBezTo>
                  <a:pt x="3661496" y="2841842"/>
                  <a:pt x="2841842" y="3661496"/>
                  <a:pt x="1830748" y="3661496"/>
                </a:cubicBezTo>
                <a:cubicBezTo>
                  <a:pt x="819654" y="3661496"/>
                  <a:pt x="0" y="2841842"/>
                  <a:pt x="0" y="1830748"/>
                </a:cubicBezTo>
                <a:cubicBezTo>
                  <a:pt x="0" y="819654"/>
                  <a:pt x="819654" y="0"/>
                  <a:pt x="18307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718383" y="3577389"/>
            <a:ext cx="2550698" cy="2550698"/>
          </a:xfrm>
          <a:custGeom>
            <a:avLst/>
            <a:gdLst>
              <a:gd name="connsiteX0" fmla="*/ 1275349 w 2550698"/>
              <a:gd name="connsiteY0" fmla="*/ 0 h 2550698"/>
              <a:gd name="connsiteX1" fmla="*/ 2550698 w 2550698"/>
              <a:gd name="connsiteY1" fmla="*/ 1275349 h 2550698"/>
              <a:gd name="connsiteX2" fmla="*/ 1275349 w 2550698"/>
              <a:gd name="connsiteY2" fmla="*/ 2550698 h 2550698"/>
              <a:gd name="connsiteX3" fmla="*/ 0 w 2550698"/>
              <a:gd name="connsiteY3" fmla="*/ 1275349 h 2550698"/>
              <a:gd name="connsiteX4" fmla="*/ 1275349 w 2550698"/>
              <a:gd name="connsiteY4" fmla="*/ 0 h 25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698" h="2550698">
                <a:moveTo>
                  <a:pt x="1275349" y="0"/>
                </a:moveTo>
                <a:cubicBezTo>
                  <a:pt x="1979705" y="0"/>
                  <a:pt x="2550698" y="570993"/>
                  <a:pt x="2550698" y="1275349"/>
                </a:cubicBezTo>
                <a:cubicBezTo>
                  <a:pt x="2550698" y="1979705"/>
                  <a:pt x="1979705" y="2550698"/>
                  <a:pt x="1275349" y="2550698"/>
                </a:cubicBezTo>
                <a:cubicBezTo>
                  <a:pt x="570993" y="2550698"/>
                  <a:pt x="0" y="1979705"/>
                  <a:pt x="0" y="1275349"/>
                </a:cubicBezTo>
                <a:cubicBezTo>
                  <a:pt x="0" y="570993"/>
                  <a:pt x="570993" y="0"/>
                  <a:pt x="12753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021054" y="3224466"/>
            <a:ext cx="2903620" cy="2903620"/>
          </a:xfrm>
          <a:custGeom>
            <a:avLst/>
            <a:gdLst>
              <a:gd name="connsiteX0" fmla="*/ 1451810 w 2903620"/>
              <a:gd name="connsiteY0" fmla="*/ 0 h 2903620"/>
              <a:gd name="connsiteX1" fmla="*/ 2903620 w 2903620"/>
              <a:gd name="connsiteY1" fmla="*/ 1451810 h 2903620"/>
              <a:gd name="connsiteX2" fmla="*/ 1451810 w 2903620"/>
              <a:gd name="connsiteY2" fmla="*/ 2903620 h 2903620"/>
              <a:gd name="connsiteX3" fmla="*/ 0 w 2903620"/>
              <a:gd name="connsiteY3" fmla="*/ 1451810 h 2903620"/>
              <a:gd name="connsiteX4" fmla="*/ 1451810 w 2903620"/>
              <a:gd name="connsiteY4" fmla="*/ 0 h 290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620" h="2903620">
                <a:moveTo>
                  <a:pt x="1451810" y="0"/>
                </a:moveTo>
                <a:cubicBezTo>
                  <a:pt x="2253623" y="0"/>
                  <a:pt x="2903620" y="649997"/>
                  <a:pt x="2903620" y="1451810"/>
                </a:cubicBezTo>
                <a:cubicBezTo>
                  <a:pt x="2903620" y="2253623"/>
                  <a:pt x="2253623" y="2903620"/>
                  <a:pt x="1451810" y="2903620"/>
                </a:cubicBezTo>
                <a:cubicBezTo>
                  <a:pt x="649997" y="2903620"/>
                  <a:pt x="0" y="2253623"/>
                  <a:pt x="0" y="1451810"/>
                </a:cubicBezTo>
                <a:cubicBezTo>
                  <a:pt x="0" y="649997"/>
                  <a:pt x="649997" y="0"/>
                  <a:pt x="145181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F0A14362-C389-4B08-895E-68E639AF12C8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0557B3F2-B332-474E-879D-3A6415392E9E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4F7FDC-8D09-40CE-B3AE-4506701A4F37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69D817B-AFE5-435A-9D1B-2D2C2705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3A48B6D7-357D-4AE5-B16F-4B2F35811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92228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FCD3AA-66B9-4013-9BF0-1C5B3069AF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444" y="1333611"/>
            <a:ext cx="5625556" cy="3238389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F3BD4EB-996E-43CC-B19F-8FA1E351CE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333611"/>
            <a:ext cx="2483468" cy="3238389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7CA0057B-1612-4804-A9D0-ED2CA5342BF0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583F469-73F0-4BEA-B7A6-EFCA22D38344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148557-57CE-4C9C-BD8B-A622B657DE34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904FA331-3B4B-462B-9B55-54318AAD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D5A66AEA-3003-49F1-98ED-4ADCE4CC58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96973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A125D0-B0E6-4242-982F-E098EA213B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89557"/>
            <a:ext cx="2895600" cy="5032822"/>
          </a:xfrm>
          <a:custGeom>
            <a:avLst/>
            <a:gdLst>
              <a:gd name="connsiteX0" fmla="*/ 0 w 7277100"/>
              <a:gd name="connsiteY0" fmla="*/ 0 h 12611100"/>
              <a:gd name="connsiteX1" fmla="*/ 7277100 w 7277100"/>
              <a:gd name="connsiteY1" fmla="*/ 0 h 12611100"/>
              <a:gd name="connsiteX2" fmla="*/ 0 w 7277100"/>
              <a:gd name="connsiteY2" fmla="*/ 12611100 h 1261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0" h="12611100">
                <a:moveTo>
                  <a:pt x="0" y="0"/>
                </a:moveTo>
                <a:lnTo>
                  <a:pt x="7277100" y="0"/>
                </a:lnTo>
                <a:lnTo>
                  <a:pt x="0" y="12611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ECDE668-AF2C-44A1-8384-EBF1B9F136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289698"/>
            <a:ext cx="7812087" cy="5568302"/>
          </a:xfrm>
          <a:custGeom>
            <a:avLst/>
            <a:gdLst>
              <a:gd name="connsiteX0" fmla="*/ 7715712 w 19326160"/>
              <a:gd name="connsiteY0" fmla="*/ 0 h 13679488"/>
              <a:gd name="connsiteX1" fmla="*/ 11392057 w 19326160"/>
              <a:gd name="connsiteY1" fmla="*/ 0 h 13679488"/>
              <a:gd name="connsiteX2" fmla="*/ 19326160 w 19326160"/>
              <a:gd name="connsiteY2" fmla="*/ 13679488 h 13679488"/>
              <a:gd name="connsiteX3" fmla="*/ 0 w 19326160"/>
              <a:gd name="connsiteY3" fmla="*/ 13679488 h 13679488"/>
              <a:gd name="connsiteX4" fmla="*/ 0 w 19326160"/>
              <a:gd name="connsiteY4" fmla="*/ 13302948 h 1367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6160" h="13679488">
                <a:moveTo>
                  <a:pt x="7715712" y="0"/>
                </a:moveTo>
                <a:lnTo>
                  <a:pt x="11392057" y="0"/>
                </a:lnTo>
                <a:lnTo>
                  <a:pt x="19326160" y="13679488"/>
                </a:lnTo>
                <a:lnTo>
                  <a:pt x="0" y="13679488"/>
                </a:lnTo>
                <a:lnTo>
                  <a:pt x="0" y="133029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2B8A8B42-4F04-45F2-AE28-83DA20D24DB2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4443AA5D-5C9D-40B4-98A2-9DC1AF7E57ED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75DC6-4093-4D13-B3EC-34821E57AD2A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4BE1E038-E4E4-4DF0-94A7-EC19FCFF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DF1A126F-15A9-4C7F-B0EA-F5E17A12D2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67451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BD7EAF9-CA05-4DA2-B33D-1A8D68422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331275"/>
            <a:ext cx="3657600" cy="5094523"/>
          </a:xfrm>
          <a:custGeom>
            <a:avLst/>
            <a:gdLst>
              <a:gd name="connsiteX0" fmla="*/ 7118357 w 8991600"/>
              <a:gd name="connsiteY0" fmla="*/ 0 h 13679488"/>
              <a:gd name="connsiteX1" fmla="*/ 8616943 w 8991600"/>
              <a:gd name="connsiteY1" fmla="*/ 0 h 13679488"/>
              <a:gd name="connsiteX2" fmla="*/ 8991600 w 8991600"/>
              <a:gd name="connsiteY2" fmla="*/ 374657 h 13679488"/>
              <a:gd name="connsiteX3" fmla="*/ 8991600 w 8991600"/>
              <a:gd name="connsiteY3" fmla="*/ 8769343 h 13679488"/>
              <a:gd name="connsiteX4" fmla="*/ 8616943 w 8991600"/>
              <a:gd name="connsiteY4" fmla="*/ 9144000 h 13679488"/>
              <a:gd name="connsiteX5" fmla="*/ 7118357 w 8991600"/>
              <a:gd name="connsiteY5" fmla="*/ 9144000 h 13679488"/>
              <a:gd name="connsiteX6" fmla="*/ 6743700 w 8991600"/>
              <a:gd name="connsiteY6" fmla="*/ 8769343 h 13679488"/>
              <a:gd name="connsiteX7" fmla="*/ 6743700 w 8991600"/>
              <a:gd name="connsiteY7" fmla="*/ 9855987 h 13679488"/>
              <a:gd name="connsiteX8" fmla="*/ 6369043 w 8991600"/>
              <a:gd name="connsiteY8" fmla="*/ 10230644 h 13679488"/>
              <a:gd name="connsiteX9" fmla="*/ 4870457 w 8991600"/>
              <a:gd name="connsiteY9" fmla="*/ 10230644 h 13679488"/>
              <a:gd name="connsiteX10" fmla="*/ 4495800 w 8991600"/>
              <a:gd name="connsiteY10" fmla="*/ 9855987 h 13679488"/>
              <a:gd name="connsiteX11" fmla="*/ 4495800 w 8991600"/>
              <a:gd name="connsiteY11" fmla="*/ 11131543 h 13679488"/>
              <a:gd name="connsiteX12" fmla="*/ 4121143 w 8991600"/>
              <a:gd name="connsiteY12" fmla="*/ 11506200 h 13679488"/>
              <a:gd name="connsiteX13" fmla="*/ 2622557 w 8991600"/>
              <a:gd name="connsiteY13" fmla="*/ 11506200 h 13679488"/>
              <a:gd name="connsiteX14" fmla="*/ 2247901 w 8991600"/>
              <a:gd name="connsiteY14" fmla="*/ 11131543 h 13679488"/>
              <a:gd name="connsiteX15" fmla="*/ 2247901 w 8991600"/>
              <a:gd name="connsiteY15" fmla="*/ 13304831 h 13679488"/>
              <a:gd name="connsiteX16" fmla="*/ 1873243 w 8991600"/>
              <a:gd name="connsiteY16" fmla="*/ 13679488 h 13679488"/>
              <a:gd name="connsiteX17" fmla="*/ 374657 w 8991600"/>
              <a:gd name="connsiteY17" fmla="*/ 13679488 h 13679488"/>
              <a:gd name="connsiteX18" fmla="*/ 0 w 8991600"/>
              <a:gd name="connsiteY18" fmla="*/ 13304831 h 13679488"/>
              <a:gd name="connsiteX19" fmla="*/ 0 w 8991600"/>
              <a:gd name="connsiteY19" fmla="*/ 5556258 h 13679488"/>
              <a:gd name="connsiteX20" fmla="*/ 374657 w 8991600"/>
              <a:gd name="connsiteY20" fmla="*/ 5181600 h 13679488"/>
              <a:gd name="connsiteX21" fmla="*/ 1873243 w 8991600"/>
              <a:gd name="connsiteY21" fmla="*/ 5181600 h 13679488"/>
              <a:gd name="connsiteX22" fmla="*/ 2247901 w 8991600"/>
              <a:gd name="connsiteY22" fmla="*/ 5556258 h 13679488"/>
              <a:gd name="connsiteX23" fmla="*/ 2247901 w 8991600"/>
              <a:gd name="connsiteY23" fmla="*/ 4070358 h 13679488"/>
              <a:gd name="connsiteX24" fmla="*/ 2622557 w 8991600"/>
              <a:gd name="connsiteY24" fmla="*/ 3695700 h 13679488"/>
              <a:gd name="connsiteX25" fmla="*/ 4121143 w 8991600"/>
              <a:gd name="connsiteY25" fmla="*/ 3695700 h 13679488"/>
              <a:gd name="connsiteX26" fmla="*/ 4495800 w 8991600"/>
              <a:gd name="connsiteY26" fmla="*/ 4070358 h 13679488"/>
              <a:gd name="connsiteX27" fmla="*/ 4495800 w 8991600"/>
              <a:gd name="connsiteY27" fmla="*/ 2107412 h 13679488"/>
              <a:gd name="connsiteX28" fmla="*/ 4870457 w 8991600"/>
              <a:gd name="connsiteY28" fmla="*/ 1732755 h 13679488"/>
              <a:gd name="connsiteX29" fmla="*/ 6369043 w 8991600"/>
              <a:gd name="connsiteY29" fmla="*/ 1732755 h 13679488"/>
              <a:gd name="connsiteX30" fmla="*/ 6743700 w 8991600"/>
              <a:gd name="connsiteY30" fmla="*/ 2107412 h 13679488"/>
              <a:gd name="connsiteX31" fmla="*/ 6743700 w 8991600"/>
              <a:gd name="connsiteY31" fmla="*/ 374657 h 13679488"/>
              <a:gd name="connsiteX32" fmla="*/ 7118357 w 8991600"/>
              <a:gd name="connsiteY32" fmla="*/ 0 h 1367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91600" h="13679488">
                <a:moveTo>
                  <a:pt x="7118357" y="0"/>
                </a:moveTo>
                <a:lnTo>
                  <a:pt x="8616943" y="0"/>
                </a:lnTo>
                <a:cubicBezTo>
                  <a:pt x="8823860" y="0"/>
                  <a:pt x="8991600" y="167740"/>
                  <a:pt x="8991600" y="374657"/>
                </a:cubicBezTo>
                <a:lnTo>
                  <a:pt x="8991600" y="8769343"/>
                </a:lnTo>
                <a:cubicBezTo>
                  <a:pt x="8991600" y="8976260"/>
                  <a:pt x="8823860" y="9144000"/>
                  <a:pt x="8616943" y="9144000"/>
                </a:cubicBezTo>
                <a:lnTo>
                  <a:pt x="7118357" y="9144000"/>
                </a:lnTo>
                <a:cubicBezTo>
                  <a:pt x="6911440" y="9144000"/>
                  <a:pt x="6743700" y="8976260"/>
                  <a:pt x="6743700" y="8769343"/>
                </a:cubicBezTo>
                <a:lnTo>
                  <a:pt x="6743700" y="9855987"/>
                </a:lnTo>
                <a:cubicBezTo>
                  <a:pt x="6743700" y="10062904"/>
                  <a:pt x="6575960" y="10230644"/>
                  <a:pt x="6369043" y="10230644"/>
                </a:cubicBezTo>
                <a:lnTo>
                  <a:pt x="4870457" y="10230644"/>
                </a:lnTo>
                <a:cubicBezTo>
                  <a:pt x="4663540" y="10230644"/>
                  <a:pt x="4495800" y="10062904"/>
                  <a:pt x="4495800" y="9855987"/>
                </a:cubicBezTo>
                <a:lnTo>
                  <a:pt x="4495800" y="11131543"/>
                </a:lnTo>
                <a:cubicBezTo>
                  <a:pt x="4495800" y="11338460"/>
                  <a:pt x="4328060" y="11506200"/>
                  <a:pt x="4121143" y="11506200"/>
                </a:cubicBezTo>
                <a:lnTo>
                  <a:pt x="2622557" y="11506200"/>
                </a:lnTo>
                <a:cubicBezTo>
                  <a:pt x="2415640" y="11506200"/>
                  <a:pt x="2247901" y="11338460"/>
                  <a:pt x="2247901" y="11131543"/>
                </a:cubicBezTo>
                <a:lnTo>
                  <a:pt x="2247901" y="13304831"/>
                </a:lnTo>
                <a:cubicBezTo>
                  <a:pt x="2247901" y="13511748"/>
                  <a:pt x="2080161" y="13679488"/>
                  <a:pt x="1873243" y="13679488"/>
                </a:cubicBezTo>
                <a:lnTo>
                  <a:pt x="374657" y="13679488"/>
                </a:lnTo>
                <a:cubicBezTo>
                  <a:pt x="167740" y="13679488"/>
                  <a:pt x="0" y="13511748"/>
                  <a:pt x="0" y="13304831"/>
                </a:cubicBezTo>
                <a:lnTo>
                  <a:pt x="0" y="5556258"/>
                </a:lnTo>
                <a:cubicBezTo>
                  <a:pt x="0" y="5349340"/>
                  <a:pt x="167740" y="5181600"/>
                  <a:pt x="374657" y="5181600"/>
                </a:cubicBezTo>
                <a:lnTo>
                  <a:pt x="1873243" y="5181600"/>
                </a:lnTo>
                <a:cubicBezTo>
                  <a:pt x="2080161" y="5181600"/>
                  <a:pt x="2247901" y="5349340"/>
                  <a:pt x="2247901" y="5556258"/>
                </a:cubicBezTo>
                <a:lnTo>
                  <a:pt x="2247901" y="4070358"/>
                </a:lnTo>
                <a:cubicBezTo>
                  <a:pt x="2247901" y="3863440"/>
                  <a:pt x="2415640" y="3695700"/>
                  <a:pt x="2622557" y="3695700"/>
                </a:cubicBezTo>
                <a:lnTo>
                  <a:pt x="4121143" y="3695700"/>
                </a:lnTo>
                <a:cubicBezTo>
                  <a:pt x="4328060" y="3695700"/>
                  <a:pt x="4495800" y="3863440"/>
                  <a:pt x="4495800" y="4070358"/>
                </a:cubicBezTo>
                <a:lnTo>
                  <a:pt x="4495800" y="2107412"/>
                </a:lnTo>
                <a:cubicBezTo>
                  <a:pt x="4495800" y="1900495"/>
                  <a:pt x="4663540" y="1732755"/>
                  <a:pt x="4870457" y="1732755"/>
                </a:cubicBezTo>
                <a:lnTo>
                  <a:pt x="6369043" y="1732755"/>
                </a:lnTo>
                <a:cubicBezTo>
                  <a:pt x="6575960" y="1732755"/>
                  <a:pt x="6743700" y="1900495"/>
                  <a:pt x="6743700" y="2107412"/>
                </a:cubicBezTo>
                <a:lnTo>
                  <a:pt x="6743700" y="374657"/>
                </a:lnTo>
                <a:cubicBezTo>
                  <a:pt x="6743700" y="167740"/>
                  <a:pt x="6911440" y="0"/>
                  <a:pt x="71183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18B43106-3C42-4CE8-B2D4-0A72C332CB58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FABC5A6-2AF1-4462-80E5-851D80BF24FA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1DD99-B241-4BF9-AC46-7E7B1E724803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0FC34BB-8D42-49DC-97A5-56E87F27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5E621850-6171-4BE7-AC3A-02B5D66EFD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85624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818794-3201-4A48-8D39-2EF094DF2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4199" y="1289698"/>
            <a:ext cx="5257801" cy="5568303"/>
          </a:xfrm>
          <a:custGeom>
            <a:avLst/>
            <a:gdLst>
              <a:gd name="connsiteX0" fmla="*/ 2586639 w 12239625"/>
              <a:gd name="connsiteY0" fmla="*/ 0 h 13679490"/>
              <a:gd name="connsiteX1" fmla="*/ 9717091 w 12239625"/>
              <a:gd name="connsiteY1" fmla="*/ 0 h 13679490"/>
              <a:gd name="connsiteX2" fmla="*/ 12239625 w 12239625"/>
              <a:gd name="connsiteY2" fmla="*/ 0 h 13679490"/>
              <a:gd name="connsiteX3" fmla="*/ 12239625 w 12239625"/>
              <a:gd name="connsiteY3" fmla="*/ 13679488 h 13679490"/>
              <a:gd name="connsiteX4" fmla="*/ 9717091 w 12239625"/>
              <a:gd name="connsiteY4" fmla="*/ 13679488 h 13679490"/>
              <a:gd name="connsiteX5" fmla="*/ 9717091 w 12239625"/>
              <a:gd name="connsiteY5" fmla="*/ 13679490 h 13679490"/>
              <a:gd name="connsiteX6" fmla="*/ 5942633 w 12239625"/>
              <a:gd name="connsiteY6" fmla="*/ 13679490 h 13679490"/>
              <a:gd name="connsiteX7" fmla="*/ 3355978 w 12239625"/>
              <a:gd name="connsiteY7" fmla="*/ 11023278 h 13679490"/>
              <a:gd name="connsiteX8" fmla="*/ 3946689 w 12239625"/>
              <a:gd name="connsiteY8" fmla="*/ 9333647 h 13679490"/>
              <a:gd name="connsiteX9" fmla="*/ 3992395 w 12239625"/>
              <a:gd name="connsiteY9" fmla="*/ 9282008 h 13679490"/>
              <a:gd name="connsiteX10" fmla="*/ 3870754 w 12239625"/>
              <a:gd name="connsiteY10" fmla="*/ 9266135 h 13679490"/>
              <a:gd name="connsiteX11" fmla="*/ 1677989 w 12239625"/>
              <a:gd name="connsiteY11" fmla="*/ 6640529 h 13679490"/>
              <a:gd name="connsiteX12" fmla="*/ 1990213 w 12239625"/>
              <a:gd name="connsiteY12" fmla="*/ 5374387 h 13679490"/>
              <a:gd name="connsiteX13" fmla="*/ 2059689 w 12239625"/>
              <a:gd name="connsiteY13" fmla="*/ 5256956 h 13679490"/>
              <a:gd name="connsiteX14" fmla="*/ 1817516 w 12239625"/>
              <a:gd name="connsiteY14" fmla="*/ 5193014 h 13679490"/>
              <a:gd name="connsiteX15" fmla="*/ 0 w 12239625"/>
              <a:gd name="connsiteY15" fmla="*/ 2656212 h 13679490"/>
              <a:gd name="connsiteX16" fmla="*/ 2453559 w 12239625"/>
              <a:gd name="connsiteY16" fmla="*/ 3456 h 1367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39625" h="13679490">
                <a:moveTo>
                  <a:pt x="2586639" y="0"/>
                </a:moveTo>
                <a:lnTo>
                  <a:pt x="9717091" y="0"/>
                </a:lnTo>
                <a:lnTo>
                  <a:pt x="12239625" y="0"/>
                </a:lnTo>
                <a:lnTo>
                  <a:pt x="12239625" y="13679488"/>
                </a:lnTo>
                <a:lnTo>
                  <a:pt x="9717091" y="13679488"/>
                </a:lnTo>
                <a:lnTo>
                  <a:pt x="9717091" y="13679490"/>
                </a:lnTo>
                <a:lnTo>
                  <a:pt x="5942633" y="13679490"/>
                </a:lnTo>
                <a:cubicBezTo>
                  <a:pt x="4514203" y="13679490"/>
                  <a:pt x="3355978" y="12490342"/>
                  <a:pt x="3355978" y="11023278"/>
                </a:cubicBezTo>
                <a:cubicBezTo>
                  <a:pt x="3355978" y="10381437"/>
                  <a:pt x="3577670" y="9792792"/>
                  <a:pt x="3946689" y="9333647"/>
                </a:cubicBezTo>
                <a:lnTo>
                  <a:pt x="3992395" y="9282008"/>
                </a:lnTo>
                <a:lnTo>
                  <a:pt x="3870754" y="9266135"/>
                </a:lnTo>
                <a:cubicBezTo>
                  <a:pt x="2629227" y="9071332"/>
                  <a:pt x="1677989" y="7970056"/>
                  <a:pt x="1677989" y="6640529"/>
                </a:cubicBezTo>
                <a:cubicBezTo>
                  <a:pt x="1677989" y="6182072"/>
                  <a:pt x="1791097" y="5750753"/>
                  <a:pt x="1990213" y="5374387"/>
                </a:cubicBezTo>
                <a:lnTo>
                  <a:pt x="2059689" y="5256956"/>
                </a:lnTo>
                <a:lnTo>
                  <a:pt x="1817516" y="5193014"/>
                </a:lnTo>
                <a:cubicBezTo>
                  <a:pt x="764611" y="4856724"/>
                  <a:pt x="0" y="3848203"/>
                  <a:pt x="0" y="2656212"/>
                </a:cubicBezTo>
                <a:cubicBezTo>
                  <a:pt x="0" y="1234993"/>
                  <a:pt x="1086968" y="74593"/>
                  <a:pt x="2453559" y="34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66AD9B1-C56C-4B70-AB1C-A23722CB2DD1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1705BFB-3274-481C-95EA-0EB9E903D6EA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EA5A5B-EC1F-4960-B39D-4337E7937AC9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DDAEC5-4D73-418A-85E6-E779B85E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C0EA179E-8F69-4B6C-8FEE-0D1589CA54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21168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A8247C0-E8F1-4320-9800-03CCDCDADA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89698"/>
            <a:ext cx="4957182" cy="5568303"/>
          </a:xfrm>
          <a:custGeom>
            <a:avLst/>
            <a:gdLst>
              <a:gd name="connsiteX0" fmla="*/ 0 w 12239625"/>
              <a:gd name="connsiteY0" fmla="*/ 0 h 13679490"/>
              <a:gd name="connsiteX1" fmla="*/ 2522535 w 12239625"/>
              <a:gd name="connsiteY1" fmla="*/ 0 h 13679490"/>
              <a:gd name="connsiteX2" fmla="*/ 9652986 w 12239625"/>
              <a:gd name="connsiteY2" fmla="*/ 0 h 13679490"/>
              <a:gd name="connsiteX3" fmla="*/ 9786066 w 12239625"/>
              <a:gd name="connsiteY3" fmla="*/ 3456 h 13679490"/>
              <a:gd name="connsiteX4" fmla="*/ 12239625 w 12239625"/>
              <a:gd name="connsiteY4" fmla="*/ 2656212 h 13679490"/>
              <a:gd name="connsiteX5" fmla="*/ 10422109 w 12239625"/>
              <a:gd name="connsiteY5" fmla="*/ 5193013 h 13679490"/>
              <a:gd name="connsiteX6" fmla="*/ 10179936 w 12239625"/>
              <a:gd name="connsiteY6" fmla="*/ 5256956 h 13679490"/>
              <a:gd name="connsiteX7" fmla="*/ 10249412 w 12239625"/>
              <a:gd name="connsiteY7" fmla="*/ 5374386 h 13679490"/>
              <a:gd name="connsiteX8" fmla="*/ 10561636 w 12239625"/>
              <a:gd name="connsiteY8" fmla="*/ 6640529 h 13679490"/>
              <a:gd name="connsiteX9" fmla="*/ 8368871 w 12239625"/>
              <a:gd name="connsiteY9" fmla="*/ 9266135 h 13679490"/>
              <a:gd name="connsiteX10" fmla="*/ 8247230 w 12239625"/>
              <a:gd name="connsiteY10" fmla="*/ 9282008 h 13679490"/>
              <a:gd name="connsiteX11" fmla="*/ 8292936 w 12239625"/>
              <a:gd name="connsiteY11" fmla="*/ 9333647 h 13679490"/>
              <a:gd name="connsiteX12" fmla="*/ 8883647 w 12239625"/>
              <a:gd name="connsiteY12" fmla="*/ 11023278 h 13679490"/>
              <a:gd name="connsiteX13" fmla="*/ 6296992 w 12239625"/>
              <a:gd name="connsiteY13" fmla="*/ 13679490 h 13679490"/>
              <a:gd name="connsiteX14" fmla="*/ 2522535 w 12239625"/>
              <a:gd name="connsiteY14" fmla="*/ 13679490 h 13679490"/>
              <a:gd name="connsiteX15" fmla="*/ 2522535 w 12239625"/>
              <a:gd name="connsiteY15" fmla="*/ 13679488 h 13679490"/>
              <a:gd name="connsiteX16" fmla="*/ 0 w 12239625"/>
              <a:gd name="connsiteY16" fmla="*/ 13679488 h 1367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39625" h="13679490">
                <a:moveTo>
                  <a:pt x="0" y="0"/>
                </a:moveTo>
                <a:lnTo>
                  <a:pt x="2522535" y="0"/>
                </a:lnTo>
                <a:lnTo>
                  <a:pt x="9652986" y="0"/>
                </a:lnTo>
                <a:lnTo>
                  <a:pt x="9786066" y="3456"/>
                </a:lnTo>
                <a:cubicBezTo>
                  <a:pt x="11152657" y="74593"/>
                  <a:pt x="12239625" y="1234993"/>
                  <a:pt x="12239625" y="2656212"/>
                </a:cubicBezTo>
                <a:cubicBezTo>
                  <a:pt x="12239625" y="3848203"/>
                  <a:pt x="11475014" y="4856724"/>
                  <a:pt x="10422109" y="5193013"/>
                </a:cubicBezTo>
                <a:lnTo>
                  <a:pt x="10179936" y="5256956"/>
                </a:lnTo>
                <a:lnTo>
                  <a:pt x="10249412" y="5374386"/>
                </a:lnTo>
                <a:cubicBezTo>
                  <a:pt x="10448528" y="5750754"/>
                  <a:pt x="10561636" y="6182071"/>
                  <a:pt x="10561636" y="6640529"/>
                </a:cubicBezTo>
                <a:cubicBezTo>
                  <a:pt x="10561636" y="7970056"/>
                  <a:pt x="9610398" y="9071332"/>
                  <a:pt x="8368871" y="9266135"/>
                </a:cubicBezTo>
                <a:lnTo>
                  <a:pt x="8247230" y="9282008"/>
                </a:lnTo>
                <a:lnTo>
                  <a:pt x="8292936" y="9333647"/>
                </a:lnTo>
                <a:cubicBezTo>
                  <a:pt x="8661955" y="9792792"/>
                  <a:pt x="8883647" y="10381437"/>
                  <a:pt x="8883647" y="11023278"/>
                </a:cubicBezTo>
                <a:cubicBezTo>
                  <a:pt x="8883647" y="12490342"/>
                  <a:pt x="7725422" y="13679490"/>
                  <a:pt x="6296992" y="13679490"/>
                </a:cubicBezTo>
                <a:lnTo>
                  <a:pt x="2522535" y="13679490"/>
                </a:lnTo>
                <a:lnTo>
                  <a:pt x="2522535" y="13679488"/>
                </a:lnTo>
                <a:lnTo>
                  <a:pt x="0" y="13679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FEAF005-4CDD-4172-BCAD-89ECDF4B1598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0CA65E3A-F6D5-4F18-BF3B-C3AAEFA23E76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8BF90-0B7F-49EA-B410-26CC2D716D9D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76D6F18-E601-4D71-ABE1-8CEFF6DE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0048B3CE-56CF-4346-A380-86CD200D3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98626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938D3C6-8AEB-4551-87B0-B6F40D0F84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89698"/>
            <a:ext cx="5638799" cy="5568302"/>
          </a:xfrm>
          <a:custGeom>
            <a:avLst/>
            <a:gdLst>
              <a:gd name="connsiteX0" fmla="*/ 0 w 10591800"/>
              <a:gd name="connsiteY0" fmla="*/ 0 h 13679488"/>
              <a:gd name="connsiteX1" fmla="*/ 6969293 w 10591800"/>
              <a:gd name="connsiteY1" fmla="*/ 0 h 13679488"/>
              <a:gd name="connsiteX2" fmla="*/ 7026029 w 10591800"/>
              <a:gd name="connsiteY2" fmla="*/ 184665 h 13679488"/>
              <a:gd name="connsiteX3" fmla="*/ 7212551 w 10591800"/>
              <a:gd name="connsiteY3" fmla="*/ 1553173 h 13679488"/>
              <a:gd name="connsiteX4" fmla="*/ 5271520 w 10591800"/>
              <a:gd name="connsiteY4" fmla="*/ 5606527 h 13679488"/>
              <a:gd name="connsiteX5" fmla="*/ 5150098 w 10591800"/>
              <a:gd name="connsiteY5" fmla="*/ 5703740 h 13679488"/>
              <a:gd name="connsiteX6" fmla="*/ 5271520 w 10591800"/>
              <a:gd name="connsiteY6" fmla="*/ 5800951 h 13679488"/>
              <a:gd name="connsiteX7" fmla="*/ 7181964 w 10591800"/>
              <a:gd name="connsiteY7" fmla="*/ 9294424 h 13679488"/>
              <a:gd name="connsiteX8" fmla="*/ 7194706 w 10591800"/>
              <a:gd name="connsiteY8" fmla="*/ 9449309 h 13679488"/>
              <a:gd name="connsiteX9" fmla="*/ 7291060 w 10591800"/>
              <a:gd name="connsiteY9" fmla="*/ 9489571 h 13679488"/>
              <a:gd name="connsiteX10" fmla="*/ 10584340 w 10591800"/>
              <a:gd name="connsiteY10" fmla="*/ 13625576 h 13679488"/>
              <a:gd name="connsiteX11" fmla="*/ 10591800 w 10591800"/>
              <a:gd name="connsiteY11" fmla="*/ 13679488 h 13679488"/>
              <a:gd name="connsiteX12" fmla="*/ 0 w 10591800"/>
              <a:gd name="connsiteY12" fmla="*/ 13679488 h 1367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91800" h="13679488">
                <a:moveTo>
                  <a:pt x="0" y="0"/>
                </a:moveTo>
                <a:lnTo>
                  <a:pt x="6969293" y="0"/>
                </a:lnTo>
                <a:lnTo>
                  <a:pt x="7026029" y="184665"/>
                </a:lnTo>
                <a:cubicBezTo>
                  <a:pt x="7147792" y="622076"/>
                  <a:pt x="7212551" y="1080635"/>
                  <a:pt x="7212551" y="1553173"/>
                </a:cubicBezTo>
                <a:cubicBezTo>
                  <a:pt x="7212551" y="3159807"/>
                  <a:pt x="6463936" y="4604834"/>
                  <a:pt x="5271520" y="5606527"/>
                </a:cubicBezTo>
                <a:lnTo>
                  <a:pt x="5150098" y="5703740"/>
                </a:lnTo>
                <a:lnTo>
                  <a:pt x="5271520" y="5800951"/>
                </a:lnTo>
                <a:cubicBezTo>
                  <a:pt x="6323652" y="6684799"/>
                  <a:pt x="7030264" y="7913799"/>
                  <a:pt x="7181964" y="9294424"/>
                </a:cubicBezTo>
                <a:lnTo>
                  <a:pt x="7194706" y="9449309"/>
                </a:lnTo>
                <a:lnTo>
                  <a:pt x="7291060" y="9489571"/>
                </a:lnTo>
                <a:cubicBezTo>
                  <a:pt x="9028579" y="10263386"/>
                  <a:pt x="10294907" y="11797855"/>
                  <a:pt x="10584340" y="13625576"/>
                </a:cubicBezTo>
                <a:lnTo>
                  <a:pt x="10591800" y="13679488"/>
                </a:lnTo>
                <a:lnTo>
                  <a:pt x="0" y="13679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95E7123-2D0F-49A8-855D-915B4E517341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3EB80A8-A2AC-4F6F-A368-B96D550260C6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469A0-4A2A-4590-B406-DC362840A6A2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3C80D30-FC87-4D3A-88DC-7FE45C99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F9B179D4-D42C-4A53-87B3-572B780C38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53494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8CEE803-9343-4777-A247-D03E1A4701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4200" y="1289696"/>
            <a:ext cx="2895600" cy="1476152"/>
          </a:xfrm>
          <a:custGeom>
            <a:avLst/>
            <a:gdLst>
              <a:gd name="connsiteX0" fmla="*/ 0 w 6800850"/>
              <a:gd name="connsiteY0" fmla="*/ 0 h 3400425"/>
              <a:gd name="connsiteX1" fmla="*/ 6800850 w 6800850"/>
              <a:gd name="connsiteY1" fmla="*/ 0 h 3400425"/>
              <a:gd name="connsiteX2" fmla="*/ 3400425 w 6800850"/>
              <a:gd name="connsiteY2" fmla="*/ 340042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0850" h="3400425">
                <a:moveTo>
                  <a:pt x="0" y="0"/>
                </a:moveTo>
                <a:lnTo>
                  <a:pt x="6800850" y="0"/>
                </a:lnTo>
                <a:lnTo>
                  <a:pt x="3400425" y="3400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58C2123-A361-4A7B-8606-4B7521CCA8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4980" y="5181600"/>
            <a:ext cx="3164820" cy="1676401"/>
          </a:xfrm>
          <a:custGeom>
            <a:avLst/>
            <a:gdLst>
              <a:gd name="connsiteX0" fmla="*/ 3400425 w 6800850"/>
              <a:gd name="connsiteY0" fmla="*/ 0 h 3400425"/>
              <a:gd name="connsiteX1" fmla="*/ 6800850 w 6800850"/>
              <a:gd name="connsiteY1" fmla="*/ 3400425 h 3400425"/>
              <a:gd name="connsiteX2" fmla="*/ 0 w 6800850"/>
              <a:gd name="connsiteY2" fmla="*/ 340042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0850" h="3400425">
                <a:moveTo>
                  <a:pt x="3400425" y="0"/>
                </a:moveTo>
                <a:lnTo>
                  <a:pt x="6800850" y="3400425"/>
                </a:lnTo>
                <a:lnTo>
                  <a:pt x="0" y="3400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F04E3AD-C21F-4327-98A3-C71EAC6259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04100" y="1289698"/>
            <a:ext cx="4787900" cy="5568301"/>
          </a:xfrm>
          <a:custGeom>
            <a:avLst/>
            <a:gdLst>
              <a:gd name="connsiteX0" fmla="*/ 6496748 w 11943704"/>
              <a:gd name="connsiteY0" fmla="*/ 0 h 13679488"/>
              <a:gd name="connsiteX1" fmla="*/ 9933232 w 11943704"/>
              <a:gd name="connsiteY1" fmla="*/ 0 h 13679488"/>
              <a:gd name="connsiteX2" fmla="*/ 11943704 w 11943704"/>
              <a:gd name="connsiteY2" fmla="*/ 2116616 h 13679488"/>
              <a:gd name="connsiteX3" fmla="*/ 11943704 w 11943704"/>
              <a:gd name="connsiteY3" fmla="*/ 11562872 h 13679488"/>
              <a:gd name="connsiteX4" fmla="*/ 9933232 w 11943704"/>
              <a:gd name="connsiteY4" fmla="*/ 13679488 h 13679488"/>
              <a:gd name="connsiteX5" fmla="*/ 6496748 w 11943704"/>
              <a:gd name="connsiteY5" fmla="*/ 13679488 h 13679488"/>
              <a:gd name="connsiteX6" fmla="*/ 0 w 11943704"/>
              <a:gd name="connsiteY6" fmla="*/ 6839744 h 1367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3704" h="13679488">
                <a:moveTo>
                  <a:pt x="6496748" y="0"/>
                </a:moveTo>
                <a:lnTo>
                  <a:pt x="9933232" y="0"/>
                </a:lnTo>
                <a:lnTo>
                  <a:pt x="11943704" y="2116616"/>
                </a:lnTo>
                <a:lnTo>
                  <a:pt x="11943704" y="11562872"/>
                </a:lnTo>
                <a:lnTo>
                  <a:pt x="9933232" y="13679488"/>
                </a:lnTo>
                <a:lnTo>
                  <a:pt x="6496748" y="13679488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8A04391-E0B0-4E8C-9E57-8F1B542C5FE0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A704F618-15FC-4F4E-B366-0CB870D78CF3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97228-86CA-4D8F-9ECC-FB16E4BB8B52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B7C160D9-48E9-44D2-B767-19F9B216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04B1D3B2-C63F-473C-9372-488D0CE217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49514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43D5663-EE1B-4705-BD74-BD37909FA4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7600" y="1289698"/>
            <a:ext cx="4724400" cy="5568302"/>
          </a:xfrm>
          <a:custGeom>
            <a:avLst/>
            <a:gdLst>
              <a:gd name="connsiteX0" fmla="*/ 8724900 w 11163300"/>
              <a:gd name="connsiteY0" fmla="*/ 1 h 13679488"/>
              <a:gd name="connsiteX1" fmla="*/ 11163300 w 11163300"/>
              <a:gd name="connsiteY1" fmla="*/ 1 h 13679488"/>
              <a:gd name="connsiteX2" fmla="*/ 10553700 w 11163300"/>
              <a:gd name="connsiteY2" fmla="*/ 13679488 h 13679488"/>
              <a:gd name="connsiteX3" fmla="*/ 8115300 w 11163300"/>
              <a:gd name="connsiteY3" fmla="*/ 13679488 h 13679488"/>
              <a:gd name="connsiteX4" fmla="*/ 609600 w 11163300"/>
              <a:gd name="connsiteY4" fmla="*/ 1 h 13679488"/>
              <a:gd name="connsiteX5" fmla="*/ 3048000 w 11163300"/>
              <a:gd name="connsiteY5" fmla="*/ 1 h 13679488"/>
              <a:gd name="connsiteX6" fmla="*/ 2438400 w 11163300"/>
              <a:gd name="connsiteY6" fmla="*/ 13679488 h 13679488"/>
              <a:gd name="connsiteX7" fmla="*/ 0 w 11163300"/>
              <a:gd name="connsiteY7" fmla="*/ 13679488 h 13679488"/>
              <a:gd name="connsiteX8" fmla="*/ 6019800 w 11163300"/>
              <a:gd name="connsiteY8" fmla="*/ 0 h 13679488"/>
              <a:gd name="connsiteX9" fmla="*/ 8458200 w 11163300"/>
              <a:gd name="connsiteY9" fmla="*/ 0 h 13679488"/>
              <a:gd name="connsiteX10" fmla="*/ 7848600 w 11163300"/>
              <a:gd name="connsiteY10" fmla="*/ 13679488 h 13679488"/>
              <a:gd name="connsiteX11" fmla="*/ 5410200 w 11163300"/>
              <a:gd name="connsiteY11" fmla="*/ 13679488 h 13679488"/>
              <a:gd name="connsiteX12" fmla="*/ 3314700 w 11163300"/>
              <a:gd name="connsiteY12" fmla="*/ 0 h 13679488"/>
              <a:gd name="connsiteX13" fmla="*/ 5753100 w 11163300"/>
              <a:gd name="connsiteY13" fmla="*/ 0 h 13679488"/>
              <a:gd name="connsiteX14" fmla="*/ 5143500 w 11163300"/>
              <a:gd name="connsiteY14" fmla="*/ 13679488 h 13679488"/>
              <a:gd name="connsiteX15" fmla="*/ 2705100 w 11163300"/>
              <a:gd name="connsiteY15" fmla="*/ 13679488 h 1367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63300" h="13679488">
                <a:moveTo>
                  <a:pt x="8724900" y="1"/>
                </a:moveTo>
                <a:lnTo>
                  <a:pt x="11163300" y="1"/>
                </a:lnTo>
                <a:lnTo>
                  <a:pt x="10553700" y="13679488"/>
                </a:lnTo>
                <a:lnTo>
                  <a:pt x="8115300" y="13679488"/>
                </a:lnTo>
                <a:close/>
                <a:moveTo>
                  <a:pt x="609600" y="1"/>
                </a:moveTo>
                <a:lnTo>
                  <a:pt x="3048000" y="1"/>
                </a:lnTo>
                <a:lnTo>
                  <a:pt x="2438400" y="13679488"/>
                </a:lnTo>
                <a:lnTo>
                  <a:pt x="0" y="13679488"/>
                </a:lnTo>
                <a:close/>
                <a:moveTo>
                  <a:pt x="6019800" y="0"/>
                </a:moveTo>
                <a:lnTo>
                  <a:pt x="8458200" y="0"/>
                </a:lnTo>
                <a:lnTo>
                  <a:pt x="7848600" y="13679488"/>
                </a:lnTo>
                <a:lnTo>
                  <a:pt x="5410200" y="13679488"/>
                </a:lnTo>
                <a:close/>
                <a:moveTo>
                  <a:pt x="3314700" y="0"/>
                </a:moveTo>
                <a:lnTo>
                  <a:pt x="5753100" y="0"/>
                </a:lnTo>
                <a:lnTo>
                  <a:pt x="5143500" y="13679488"/>
                </a:lnTo>
                <a:lnTo>
                  <a:pt x="2705100" y="13679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F7060547-DBFF-4006-911D-ECA9CF8ACBC7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81F3515-BEC1-4C9F-8278-AE5CC0A77469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57AAC-5C32-4E57-8FAA-4F11EBCC2346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0250ED6-B709-4B47-99C0-DE76E351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A0DFF12-A72A-4FFD-9B6A-4A3439F3EA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61375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8D96975-161E-45EC-9519-9554465D00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7214" y="1600200"/>
            <a:ext cx="2134786" cy="4832514"/>
          </a:xfrm>
          <a:custGeom>
            <a:avLst/>
            <a:gdLst>
              <a:gd name="connsiteX0" fmla="*/ 0 w 4286250"/>
              <a:gd name="connsiteY0" fmla="*/ 0 h 9639300"/>
              <a:gd name="connsiteX1" fmla="*/ 4286250 w 4286250"/>
              <a:gd name="connsiteY1" fmla="*/ 0 h 9639300"/>
              <a:gd name="connsiteX2" fmla="*/ 4286250 w 4286250"/>
              <a:gd name="connsiteY2" fmla="*/ 9639300 h 9639300"/>
              <a:gd name="connsiteX3" fmla="*/ 0 w 4286250"/>
              <a:gd name="connsiteY3" fmla="*/ 9639300 h 963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250" h="9639300">
                <a:moveTo>
                  <a:pt x="0" y="0"/>
                </a:moveTo>
                <a:lnTo>
                  <a:pt x="4286250" y="0"/>
                </a:lnTo>
                <a:lnTo>
                  <a:pt x="4286250" y="9639300"/>
                </a:lnTo>
                <a:lnTo>
                  <a:pt x="0" y="9639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2F3C41B-C5C6-4804-A2E6-088BDB58D3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599" y="1600200"/>
            <a:ext cx="3971295" cy="4832514"/>
          </a:xfrm>
          <a:custGeom>
            <a:avLst/>
            <a:gdLst>
              <a:gd name="connsiteX0" fmla="*/ 1606583 w 9639300"/>
              <a:gd name="connsiteY0" fmla="*/ 0 h 9639300"/>
              <a:gd name="connsiteX1" fmla="*/ 9639300 w 9639300"/>
              <a:gd name="connsiteY1" fmla="*/ 0 h 9639300"/>
              <a:gd name="connsiteX2" fmla="*/ 9639300 w 9639300"/>
              <a:gd name="connsiteY2" fmla="*/ 9639300 h 9639300"/>
              <a:gd name="connsiteX3" fmla="*/ 0 w 9639300"/>
              <a:gd name="connsiteY3" fmla="*/ 9639300 h 9639300"/>
              <a:gd name="connsiteX4" fmla="*/ 0 w 9639300"/>
              <a:gd name="connsiteY4" fmla="*/ 1606582 h 9639300"/>
              <a:gd name="connsiteX5" fmla="*/ 1606583 w 9639300"/>
              <a:gd name="connsiteY5" fmla="*/ 0 h 963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9300" h="9639300">
                <a:moveTo>
                  <a:pt x="1606583" y="0"/>
                </a:moveTo>
                <a:lnTo>
                  <a:pt x="9639300" y="0"/>
                </a:lnTo>
                <a:lnTo>
                  <a:pt x="9639300" y="9639300"/>
                </a:lnTo>
                <a:lnTo>
                  <a:pt x="0" y="9639300"/>
                </a:lnTo>
                <a:lnTo>
                  <a:pt x="0" y="1606582"/>
                </a:lnTo>
                <a:cubicBezTo>
                  <a:pt x="0" y="719291"/>
                  <a:pt x="719292" y="0"/>
                  <a:pt x="16065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DD98C45B-F30A-4833-96DF-90EC44C7FDCF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105B024E-47B4-4B68-8735-996EEDC3CBF3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76BC5-FA4C-4320-A8CE-BC9C031BA2C4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603E2DB-9A56-424B-ABCC-BDD40C82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73B79020-3CD5-4B05-BC8D-388CDD96AA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28169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F63A09-7621-4DC3-B0D1-9089D9F33F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3161" y="1580684"/>
            <a:ext cx="1812196" cy="3753316"/>
          </a:xfrm>
          <a:custGeom>
            <a:avLst/>
            <a:gdLst>
              <a:gd name="connsiteX0" fmla="*/ 1819275 w 3638550"/>
              <a:gd name="connsiteY0" fmla="*/ 0 h 7486650"/>
              <a:gd name="connsiteX1" fmla="*/ 3638550 w 3638550"/>
              <a:gd name="connsiteY1" fmla="*/ 1204450 h 7486650"/>
              <a:gd name="connsiteX2" fmla="*/ 3638550 w 3638550"/>
              <a:gd name="connsiteY2" fmla="*/ 6282201 h 7486650"/>
              <a:gd name="connsiteX3" fmla="*/ 1819275 w 3638550"/>
              <a:gd name="connsiteY3" fmla="*/ 7486650 h 7486650"/>
              <a:gd name="connsiteX4" fmla="*/ 0 w 3638550"/>
              <a:gd name="connsiteY4" fmla="*/ 6282201 h 7486650"/>
              <a:gd name="connsiteX5" fmla="*/ 0 w 3638550"/>
              <a:gd name="connsiteY5" fmla="*/ 1204450 h 7486650"/>
              <a:gd name="connsiteX6" fmla="*/ 1819275 w 3638550"/>
              <a:gd name="connsiteY6" fmla="*/ 0 h 74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8550" h="7486650">
                <a:moveTo>
                  <a:pt x="1819275" y="0"/>
                </a:moveTo>
                <a:cubicBezTo>
                  <a:pt x="2824088" y="0"/>
                  <a:pt x="3638550" y="539316"/>
                  <a:pt x="3638550" y="1204450"/>
                </a:cubicBezTo>
                <a:lnTo>
                  <a:pt x="3638550" y="6282201"/>
                </a:lnTo>
                <a:cubicBezTo>
                  <a:pt x="3638550" y="6947334"/>
                  <a:pt x="2824088" y="7486650"/>
                  <a:pt x="1819275" y="7486650"/>
                </a:cubicBezTo>
                <a:cubicBezTo>
                  <a:pt x="814463" y="7486650"/>
                  <a:pt x="0" y="6947334"/>
                  <a:pt x="0" y="6282201"/>
                </a:cubicBezTo>
                <a:lnTo>
                  <a:pt x="0" y="1204450"/>
                </a:lnTo>
                <a:cubicBezTo>
                  <a:pt x="0" y="539316"/>
                  <a:pt x="814463" y="0"/>
                  <a:pt x="18192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5ACEE9C-1C1A-447F-A3BE-81ED97F43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5311" y="1580684"/>
            <a:ext cx="1812196" cy="3753316"/>
          </a:xfrm>
          <a:custGeom>
            <a:avLst/>
            <a:gdLst>
              <a:gd name="connsiteX0" fmla="*/ 1819275 w 3638550"/>
              <a:gd name="connsiteY0" fmla="*/ 0 h 7486650"/>
              <a:gd name="connsiteX1" fmla="*/ 3638550 w 3638550"/>
              <a:gd name="connsiteY1" fmla="*/ 1204450 h 7486650"/>
              <a:gd name="connsiteX2" fmla="*/ 3638550 w 3638550"/>
              <a:gd name="connsiteY2" fmla="*/ 6282201 h 7486650"/>
              <a:gd name="connsiteX3" fmla="*/ 1819275 w 3638550"/>
              <a:gd name="connsiteY3" fmla="*/ 7486650 h 7486650"/>
              <a:gd name="connsiteX4" fmla="*/ 0 w 3638550"/>
              <a:gd name="connsiteY4" fmla="*/ 6282201 h 7486650"/>
              <a:gd name="connsiteX5" fmla="*/ 0 w 3638550"/>
              <a:gd name="connsiteY5" fmla="*/ 1204450 h 7486650"/>
              <a:gd name="connsiteX6" fmla="*/ 1819275 w 3638550"/>
              <a:gd name="connsiteY6" fmla="*/ 0 h 74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8550" h="7486650">
                <a:moveTo>
                  <a:pt x="1819275" y="0"/>
                </a:moveTo>
                <a:cubicBezTo>
                  <a:pt x="2824088" y="0"/>
                  <a:pt x="3638550" y="539316"/>
                  <a:pt x="3638550" y="1204450"/>
                </a:cubicBezTo>
                <a:lnTo>
                  <a:pt x="3638550" y="6282201"/>
                </a:lnTo>
                <a:cubicBezTo>
                  <a:pt x="3638550" y="6947334"/>
                  <a:pt x="2824088" y="7486650"/>
                  <a:pt x="1819275" y="7486650"/>
                </a:cubicBezTo>
                <a:cubicBezTo>
                  <a:pt x="814463" y="7486650"/>
                  <a:pt x="0" y="6947334"/>
                  <a:pt x="0" y="6282201"/>
                </a:cubicBezTo>
                <a:lnTo>
                  <a:pt x="0" y="1204450"/>
                </a:lnTo>
                <a:cubicBezTo>
                  <a:pt x="0" y="539316"/>
                  <a:pt x="814463" y="0"/>
                  <a:pt x="18192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7000264-4A6E-49D7-8D13-C1563E57A4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7460" y="1580684"/>
            <a:ext cx="1812196" cy="3753316"/>
          </a:xfrm>
          <a:custGeom>
            <a:avLst/>
            <a:gdLst>
              <a:gd name="connsiteX0" fmla="*/ 1819275 w 3638550"/>
              <a:gd name="connsiteY0" fmla="*/ 0 h 7486650"/>
              <a:gd name="connsiteX1" fmla="*/ 3638550 w 3638550"/>
              <a:gd name="connsiteY1" fmla="*/ 1204450 h 7486650"/>
              <a:gd name="connsiteX2" fmla="*/ 3638550 w 3638550"/>
              <a:gd name="connsiteY2" fmla="*/ 6282201 h 7486650"/>
              <a:gd name="connsiteX3" fmla="*/ 1819275 w 3638550"/>
              <a:gd name="connsiteY3" fmla="*/ 7486650 h 7486650"/>
              <a:gd name="connsiteX4" fmla="*/ 0 w 3638550"/>
              <a:gd name="connsiteY4" fmla="*/ 6282201 h 7486650"/>
              <a:gd name="connsiteX5" fmla="*/ 0 w 3638550"/>
              <a:gd name="connsiteY5" fmla="*/ 1204450 h 7486650"/>
              <a:gd name="connsiteX6" fmla="*/ 1819275 w 3638550"/>
              <a:gd name="connsiteY6" fmla="*/ 0 h 74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8550" h="7486650">
                <a:moveTo>
                  <a:pt x="1819275" y="0"/>
                </a:moveTo>
                <a:cubicBezTo>
                  <a:pt x="2824088" y="0"/>
                  <a:pt x="3638550" y="539316"/>
                  <a:pt x="3638550" y="1204450"/>
                </a:cubicBezTo>
                <a:lnTo>
                  <a:pt x="3638550" y="6282201"/>
                </a:lnTo>
                <a:cubicBezTo>
                  <a:pt x="3638550" y="6947334"/>
                  <a:pt x="2824088" y="7486650"/>
                  <a:pt x="1819275" y="7486650"/>
                </a:cubicBezTo>
                <a:cubicBezTo>
                  <a:pt x="814462" y="7486650"/>
                  <a:pt x="0" y="6947334"/>
                  <a:pt x="0" y="6282201"/>
                </a:cubicBezTo>
                <a:lnTo>
                  <a:pt x="0" y="1204450"/>
                </a:lnTo>
                <a:cubicBezTo>
                  <a:pt x="0" y="539316"/>
                  <a:pt x="814462" y="0"/>
                  <a:pt x="18192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35BE8A6-0E66-40C1-924D-4AA1BD90FC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609" y="1580684"/>
            <a:ext cx="1812197" cy="3753316"/>
          </a:xfrm>
          <a:custGeom>
            <a:avLst/>
            <a:gdLst>
              <a:gd name="connsiteX0" fmla="*/ 1819276 w 3638552"/>
              <a:gd name="connsiteY0" fmla="*/ 0 h 7486650"/>
              <a:gd name="connsiteX1" fmla="*/ 3638552 w 3638552"/>
              <a:gd name="connsiteY1" fmla="*/ 1204450 h 7486650"/>
              <a:gd name="connsiteX2" fmla="*/ 3638552 w 3638552"/>
              <a:gd name="connsiteY2" fmla="*/ 6282201 h 7486650"/>
              <a:gd name="connsiteX3" fmla="*/ 1819276 w 3638552"/>
              <a:gd name="connsiteY3" fmla="*/ 7486650 h 7486650"/>
              <a:gd name="connsiteX4" fmla="*/ 0 w 3638552"/>
              <a:gd name="connsiteY4" fmla="*/ 6282201 h 7486650"/>
              <a:gd name="connsiteX5" fmla="*/ 0 w 3638552"/>
              <a:gd name="connsiteY5" fmla="*/ 1204450 h 7486650"/>
              <a:gd name="connsiteX6" fmla="*/ 1819276 w 3638552"/>
              <a:gd name="connsiteY6" fmla="*/ 0 h 748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8552" h="7486650">
                <a:moveTo>
                  <a:pt x="1819276" y="0"/>
                </a:moveTo>
                <a:cubicBezTo>
                  <a:pt x="2824088" y="0"/>
                  <a:pt x="3638552" y="539316"/>
                  <a:pt x="3638552" y="1204450"/>
                </a:cubicBezTo>
                <a:lnTo>
                  <a:pt x="3638552" y="6282201"/>
                </a:lnTo>
                <a:cubicBezTo>
                  <a:pt x="3638552" y="6947334"/>
                  <a:pt x="2824088" y="7486650"/>
                  <a:pt x="1819276" y="7486650"/>
                </a:cubicBezTo>
                <a:cubicBezTo>
                  <a:pt x="814464" y="7486650"/>
                  <a:pt x="0" y="6947334"/>
                  <a:pt x="0" y="6282201"/>
                </a:cubicBezTo>
                <a:lnTo>
                  <a:pt x="0" y="1204450"/>
                </a:lnTo>
                <a:cubicBezTo>
                  <a:pt x="0" y="539316"/>
                  <a:pt x="814464" y="0"/>
                  <a:pt x="18192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8AB2622A-BFC5-421C-B786-6446B2211C2F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CBE37BD7-B7F7-4F2D-9D00-65563426001D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071A31-8C32-4922-8AAA-6D10C7ACADE7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E38F209-5EEE-4BA8-A1C0-A0458D65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CCADFA02-A39B-415D-9686-CE06C8B5EE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5686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">
            <a:extLst>
              <a:ext uri="{FF2B5EF4-FFF2-40B4-BE49-F238E27FC236}">
                <a16:creationId xmlns:a16="http://schemas.microsoft.com/office/drawing/2014/main" id="{DB42E604-BEE1-47D1-8FAC-3D248FF9012A}"/>
              </a:ext>
            </a:extLst>
          </p:cNvPr>
          <p:cNvSpPr/>
          <p:nvPr userDrawn="1"/>
        </p:nvSpPr>
        <p:spPr>
          <a:xfrm>
            <a:off x="7668129" y="1437164"/>
            <a:ext cx="2530475" cy="2524125"/>
          </a:xfrm>
          <a:prstGeom prst="ellipse">
            <a:avLst/>
          </a:pr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ECBBF11D-2F1A-47D0-A7D0-80EF04E4E373}"/>
              </a:ext>
            </a:extLst>
          </p:cNvPr>
          <p:cNvSpPr/>
          <p:nvPr userDrawn="1"/>
        </p:nvSpPr>
        <p:spPr>
          <a:xfrm>
            <a:off x="9418833" y="4504936"/>
            <a:ext cx="1413184" cy="1408979"/>
          </a:xfrm>
          <a:prstGeom prst="ellipse">
            <a:avLst/>
          </a:pr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Teardrop 3">
            <a:extLst>
              <a:ext uri="{FF2B5EF4-FFF2-40B4-BE49-F238E27FC236}">
                <a16:creationId xmlns:a16="http://schemas.microsoft.com/office/drawing/2014/main" id="{A807DE91-9FE6-4408-9E9D-A5615E06D137}"/>
              </a:ext>
            </a:extLst>
          </p:cNvPr>
          <p:cNvSpPr/>
          <p:nvPr userDrawn="1"/>
        </p:nvSpPr>
        <p:spPr>
          <a:xfrm>
            <a:off x="6934200" y="4169773"/>
            <a:ext cx="422535" cy="421277"/>
          </a:xfrm>
          <a:prstGeom prst="teardrop">
            <a:avLst/>
          </a:prstGeom>
          <a:solidFill>
            <a:srgbClr val="005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eardrop 4">
            <a:extLst>
              <a:ext uri="{FF2B5EF4-FFF2-40B4-BE49-F238E27FC236}">
                <a16:creationId xmlns:a16="http://schemas.microsoft.com/office/drawing/2014/main" id="{BD9A6D58-26BA-43B8-A77C-FED8DA5C0577}"/>
              </a:ext>
            </a:extLst>
          </p:cNvPr>
          <p:cNvSpPr/>
          <p:nvPr userDrawn="1"/>
        </p:nvSpPr>
        <p:spPr>
          <a:xfrm>
            <a:off x="6934200" y="4869860"/>
            <a:ext cx="422535" cy="421278"/>
          </a:xfrm>
          <a:prstGeom prst="teardrop">
            <a:avLst/>
          </a:prstGeom>
          <a:solidFill>
            <a:srgbClr val="16A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eardrop 5">
            <a:extLst>
              <a:ext uri="{FF2B5EF4-FFF2-40B4-BE49-F238E27FC236}">
                <a16:creationId xmlns:a16="http://schemas.microsoft.com/office/drawing/2014/main" id="{CA85161A-7E83-4F62-AD6A-BF6FE6FCB9DD}"/>
              </a:ext>
            </a:extLst>
          </p:cNvPr>
          <p:cNvSpPr/>
          <p:nvPr userDrawn="1"/>
        </p:nvSpPr>
        <p:spPr>
          <a:xfrm>
            <a:off x="6934200" y="5571535"/>
            <a:ext cx="422535" cy="421278"/>
          </a:xfrm>
          <a:prstGeom prst="teardrop">
            <a:avLst/>
          </a:prstGeom>
          <a:solidFill>
            <a:srgbClr val="9B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488107" y="1722310"/>
            <a:ext cx="3246693" cy="3237032"/>
          </a:xfrm>
          <a:custGeom>
            <a:avLst/>
            <a:gdLst>
              <a:gd name="connsiteX0" fmla="*/ 2177362 w 4354724"/>
              <a:gd name="connsiteY0" fmla="*/ 0 h 4354724"/>
              <a:gd name="connsiteX1" fmla="*/ 4354724 w 4354724"/>
              <a:gd name="connsiteY1" fmla="*/ 2177362 h 4354724"/>
              <a:gd name="connsiteX2" fmla="*/ 2177362 w 4354724"/>
              <a:gd name="connsiteY2" fmla="*/ 4354724 h 4354724"/>
              <a:gd name="connsiteX3" fmla="*/ 0 w 4354724"/>
              <a:gd name="connsiteY3" fmla="*/ 2177362 h 4354724"/>
              <a:gd name="connsiteX4" fmla="*/ 2177362 w 4354724"/>
              <a:gd name="connsiteY4" fmla="*/ 0 h 435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724" h="4354724">
                <a:moveTo>
                  <a:pt x="2177362" y="0"/>
                </a:moveTo>
                <a:cubicBezTo>
                  <a:pt x="3379886" y="0"/>
                  <a:pt x="4354724" y="974838"/>
                  <a:pt x="4354724" y="2177362"/>
                </a:cubicBezTo>
                <a:cubicBezTo>
                  <a:pt x="4354724" y="3379886"/>
                  <a:pt x="3379886" y="4354724"/>
                  <a:pt x="2177362" y="4354724"/>
                </a:cubicBezTo>
                <a:cubicBezTo>
                  <a:pt x="974838" y="4354724"/>
                  <a:pt x="0" y="3379886"/>
                  <a:pt x="0" y="2177362"/>
                </a:cubicBezTo>
                <a:cubicBezTo>
                  <a:pt x="0" y="974838"/>
                  <a:pt x="974838" y="0"/>
                  <a:pt x="21773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850216" y="4580379"/>
            <a:ext cx="1978709" cy="1972821"/>
          </a:xfrm>
          <a:custGeom>
            <a:avLst/>
            <a:gdLst>
              <a:gd name="connsiteX0" fmla="*/ 1327001 w 2654002"/>
              <a:gd name="connsiteY0" fmla="*/ 0 h 2654002"/>
              <a:gd name="connsiteX1" fmla="*/ 2654002 w 2654002"/>
              <a:gd name="connsiteY1" fmla="*/ 1327001 h 2654002"/>
              <a:gd name="connsiteX2" fmla="*/ 1327001 w 2654002"/>
              <a:gd name="connsiteY2" fmla="*/ 2654002 h 2654002"/>
              <a:gd name="connsiteX3" fmla="*/ 0 w 2654002"/>
              <a:gd name="connsiteY3" fmla="*/ 1327001 h 2654002"/>
              <a:gd name="connsiteX4" fmla="*/ 1327001 w 2654002"/>
              <a:gd name="connsiteY4" fmla="*/ 0 h 265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002" h="2654002">
                <a:moveTo>
                  <a:pt x="1327001" y="0"/>
                </a:moveTo>
                <a:cubicBezTo>
                  <a:pt x="2059883" y="0"/>
                  <a:pt x="2654002" y="594119"/>
                  <a:pt x="2654002" y="1327001"/>
                </a:cubicBezTo>
                <a:cubicBezTo>
                  <a:pt x="2654002" y="2059883"/>
                  <a:pt x="2059883" y="2654002"/>
                  <a:pt x="1327001" y="2654002"/>
                </a:cubicBezTo>
                <a:cubicBezTo>
                  <a:pt x="594119" y="2654002"/>
                  <a:pt x="0" y="2059883"/>
                  <a:pt x="0" y="1327001"/>
                </a:cubicBezTo>
                <a:cubicBezTo>
                  <a:pt x="0" y="594119"/>
                  <a:pt x="594119" y="0"/>
                  <a:pt x="132700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4ADB3FFF-6BBE-407C-9A94-3A5E2D29C672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566B3B61-0B0F-4BCD-B87F-568A7EA6D201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20D84D-BC44-40D5-BBE1-8044C0DF8D1D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92FE843-06B9-48D0-8942-0D5FD948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4775DB7-70B4-4113-B5E3-5C8A89269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57864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62F2CB-AB6C-4E21-8064-D757A12109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95002"/>
            <a:ext cx="2960237" cy="3429398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D7614E-7AB5-4125-8009-3E28478680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60236" y="1295002"/>
            <a:ext cx="2960237" cy="3429000"/>
          </a:xfrm>
          <a:custGeom>
            <a:avLst/>
            <a:gdLst>
              <a:gd name="connsiteX0" fmla="*/ 0 w 5943600"/>
              <a:gd name="connsiteY0" fmla="*/ 0 h 6839744"/>
              <a:gd name="connsiteX1" fmla="*/ 5943600 w 5943600"/>
              <a:gd name="connsiteY1" fmla="*/ 0 h 6839744"/>
              <a:gd name="connsiteX2" fmla="*/ 5943600 w 5943600"/>
              <a:gd name="connsiteY2" fmla="*/ 6839744 h 6839744"/>
              <a:gd name="connsiteX3" fmla="*/ 0 w 59436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600" h="6839744">
                <a:moveTo>
                  <a:pt x="0" y="0"/>
                </a:moveTo>
                <a:lnTo>
                  <a:pt x="5943600" y="0"/>
                </a:lnTo>
                <a:lnTo>
                  <a:pt x="59436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4ECFD9A-A0E0-4A18-8351-9F31C1F974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0473" y="1295002"/>
            <a:ext cx="3131019" cy="3429000"/>
          </a:xfrm>
          <a:custGeom>
            <a:avLst/>
            <a:gdLst>
              <a:gd name="connsiteX0" fmla="*/ 0 w 6286500"/>
              <a:gd name="connsiteY0" fmla="*/ 0 h 6839744"/>
              <a:gd name="connsiteX1" fmla="*/ 6286500 w 6286500"/>
              <a:gd name="connsiteY1" fmla="*/ 0 h 6839744"/>
              <a:gd name="connsiteX2" fmla="*/ 6286500 w 6286500"/>
              <a:gd name="connsiteY2" fmla="*/ 6839744 h 6839744"/>
              <a:gd name="connsiteX3" fmla="*/ 0 w 62865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0" h="6839744">
                <a:moveTo>
                  <a:pt x="0" y="0"/>
                </a:moveTo>
                <a:lnTo>
                  <a:pt x="6286500" y="0"/>
                </a:lnTo>
                <a:lnTo>
                  <a:pt x="62865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1D5F327-CFDC-40FE-8399-41169EB99C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1493" y="1295002"/>
            <a:ext cx="3140507" cy="3429000"/>
          </a:xfrm>
          <a:custGeom>
            <a:avLst/>
            <a:gdLst>
              <a:gd name="connsiteX0" fmla="*/ 0 w 6305550"/>
              <a:gd name="connsiteY0" fmla="*/ 0 h 6839744"/>
              <a:gd name="connsiteX1" fmla="*/ 6305550 w 6305550"/>
              <a:gd name="connsiteY1" fmla="*/ 0 h 6839744"/>
              <a:gd name="connsiteX2" fmla="*/ 6305550 w 6305550"/>
              <a:gd name="connsiteY2" fmla="*/ 6839744 h 6839744"/>
              <a:gd name="connsiteX3" fmla="*/ 0 w 630555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5550" h="6839744">
                <a:moveTo>
                  <a:pt x="0" y="0"/>
                </a:moveTo>
                <a:lnTo>
                  <a:pt x="6305550" y="0"/>
                </a:lnTo>
                <a:lnTo>
                  <a:pt x="630555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9167AE5A-15A0-45B3-9CCE-498A501E41A6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EEB53C0C-2B6D-48C6-A389-E8DF6F0D496D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856358-E069-4AAA-A066-5FE165103868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26D0E27-BC7A-40DB-A101-5F36F9C6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E60DBB07-FFD4-4A13-BB01-CDFA511A5C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03077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87A3F6-9B6B-4CE6-9CDA-DEC699B42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12044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BEDB932-37B8-4EA2-9796-C46881A46E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12044" y="0"/>
            <a:ext cx="2983956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EAFBCF6-D9D2-42AA-BC0A-3501B245B4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2983956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4C07D72-F64A-49AE-BB96-9711734CC5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9956" y="0"/>
            <a:ext cx="3112044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6880E686-1C6B-4A1D-989B-DB19EA2361BA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4A37968F-3656-4C8F-AA5E-8C0320591AB7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16FE9F-3143-442C-936D-6A16A68B16AE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AD81C1A-5781-41F1-BAE8-7BC1C784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AD932C53-4D22-4A71-BC4B-97904A2DA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131908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473DDB-1210-4DA3-AF00-5E2F151CA4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2585" y="1280553"/>
            <a:ext cx="3131019" cy="1871883"/>
          </a:xfrm>
        </p:spPr>
        <p:txBody>
          <a:bodyPr/>
          <a:lstStyle/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39952-56C2-485A-B1A1-F40013F62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0291" y="1280553"/>
            <a:ext cx="1992467" cy="3514556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F5E66D-F2E1-476A-ACAA-0B2B8916FC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3541" y="3419848"/>
            <a:ext cx="2618671" cy="2368505"/>
          </a:xfrm>
        </p:spPr>
        <p:txBody>
          <a:bodyPr/>
          <a:lstStyle/>
          <a:p>
            <a:endParaRPr lang="en-ID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BD388557-7567-4D5A-AB96-318176EF64B3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B477BEFF-E811-46F1-81E7-F563E517E4BC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225AD6-337C-4A29-850B-86915037ABA4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1740352-F181-4D42-AFB6-7883E96A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4B0A7228-9AAA-4C3E-B906-B17333FB91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24277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9AA04A8-581B-4C2A-8DD5-866302768A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73051" y="1381141"/>
            <a:ext cx="3110608" cy="5055356"/>
          </a:xfrm>
          <a:custGeom>
            <a:avLst/>
            <a:gdLst>
              <a:gd name="connsiteX0" fmla="*/ 3814967 w 6245517"/>
              <a:gd name="connsiteY0" fmla="*/ 0 h 10083798"/>
              <a:gd name="connsiteX1" fmla="*/ 3817342 w 6245517"/>
              <a:gd name="connsiteY1" fmla="*/ 0 h 10083798"/>
              <a:gd name="connsiteX2" fmla="*/ 3921395 w 6245517"/>
              <a:gd name="connsiteY2" fmla="*/ 7341 h 10083798"/>
              <a:gd name="connsiteX3" fmla="*/ 4424877 w 6245517"/>
              <a:gd name="connsiteY3" fmla="*/ 481077 h 10083798"/>
              <a:gd name="connsiteX4" fmla="*/ 6230822 w 6245517"/>
              <a:gd name="connsiteY4" fmla="*/ 8624500 h 10083798"/>
              <a:gd name="connsiteX5" fmla="*/ 5764172 w 6245517"/>
              <a:gd name="connsiteY5" fmla="*/ 9357011 h 10083798"/>
              <a:gd name="connsiteX6" fmla="*/ 2553207 w 6245517"/>
              <a:gd name="connsiteY6" fmla="*/ 10069098 h 10083798"/>
              <a:gd name="connsiteX7" fmla="*/ 1820641 w 6245517"/>
              <a:gd name="connsiteY7" fmla="*/ 9602534 h 10083798"/>
              <a:gd name="connsiteX8" fmla="*/ 14696 w 6245517"/>
              <a:gd name="connsiteY8" fmla="*/ 1459112 h 10083798"/>
              <a:gd name="connsiteX9" fmla="*/ 481346 w 6245517"/>
              <a:gd name="connsiteY9" fmla="*/ 726600 h 10083798"/>
              <a:gd name="connsiteX10" fmla="*/ 3692311 w 6245517"/>
              <a:gd name="connsiteY10" fmla="*/ 14513 h 100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45517" h="10083798">
                <a:moveTo>
                  <a:pt x="3814967" y="0"/>
                </a:moveTo>
                <a:lnTo>
                  <a:pt x="3817342" y="0"/>
                </a:lnTo>
                <a:lnTo>
                  <a:pt x="3921395" y="7341"/>
                </a:lnTo>
                <a:cubicBezTo>
                  <a:pt x="4163224" y="45704"/>
                  <a:pt x="4368657" y="227567"/>
                  <a:pt x="4424877" y="481077"/>
                </a:cubicBezTo>
                <a:lnTo>
                  <a:pt x="6230822" y="8624500"/>
                </a:lnTo>
                <a:cubicBezTo>
                  <a:pt x="6304253" y="8955615"/>
                  <a:pt x="6095326" y="9283572"/>
                  <a:pt x="5764172" y="9357011"/>
                </a:cubicBezTo>
                <a:lnTo>
                  <a:pt x="2553207" y="10069098"/>
                </a:lnTo>
                <a:cubicBezTo>
                  <a:pt x="2222053" y="10142538"/>
                  <a:pt x="1894071" y="9933649"/>
                  <a:pt x="1820641" y="9602534"/>
                </a:cubicBezTo>
                <a:lnTo>
                  <a:pt x="14696" y="1459112"/>
                </a:lnTo>
                <a:cubicBezTo>
                  <a:pt x="-58735" y="1127995"/>
                  <a:pt x="150192" y="800039"/>
                  <a:pt x="481346" y="726600"/>
                </a:cubicBezTo>
                <a:lnTo>
                  <a:pt x="3692311" y="14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1AE626-F112-4C3D-BE92-4B8C5A3545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154" y="2706749"/>
            <a:ext cx="3110608" cy="5055235"/>
          </a:xfrm>
          <a:custGeom>
            <a:avLst/>
            <a:gdLst>
              <a:gd name="connsiteX0" fmla="*/ 3812922 w 6245517"/>
              <a:gd name="connsiteY0" fmla="*/ 0 h 10083556"/>
              <a:gd name="connsiteX1" fmla="*/ 3820772 w 6245517"/>
              <a:gd name="connsiteY1" fmla="*/ 0 h 10083556"/>
              <a:gd name="connsiteX2" fmla="*/ 3921395 w 6245517"/>
              <a:gd name="connsiteY2" fmla="*/ 7099 h 10083556"/>
              <a:gd name="connsiteX3" fmla="*/ 4424877 w 6245517"/>
              <a:gd name="connsiteY3" fmla="*/ 480835 h 10083556"/>
              <a:gd name="connsiteX4" fmla="*/ 6230822 w 6245517"/>
              <a:gd name="connsiteY4" fmla="*/ 8624258 h 10083556"/>
              <a:gd name="connsiteX5" fmla="*/ 5764172 w 6245517"/>
              <a:gd name="connsiteY5" fmla="*/ 9356769 h 10083556"/>
              <a:gd name="connsiteX6" fmla="*/ 2553207 w 6245517"/>
              <a:gd name="connsiteY6" fmla="*/ 10068856 h 10083556"/>
              <a:gd name="connsiteX7" fmla="*/ 1820641 w 6245517"/>
              <a:gd name="connsiteY7" fmla="*/ 9602292 h 10083556"/>
              <a:gd name="connsiteX8" fmla="*/ 14696 w 6245517"/>
              <a:gd name="connsiteY8" fmla="*/ 1458870 h 10083556"/>
              <a:gd name="connsiteX9" fmla="*/ 481346 w 6245517"/>
              <a:gd name="connsiteY9" fmla="*/ 726358 h 10083556"/>
              <a:gd name="connsiteX10" fmla="*/ 3692311 w 6245517"/>
              <a:gd name="connsiteY10" fmla="*/ 14271 h 1008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45517" h="10083556">
                <a:moveTo>
                  <a:pt x="3812922" y="0"/>
                </a:moveTo>
                <a:lnTo>
                  <a:pt x="3820772" y="0"/>
                </a:lnTo>
                <a:lnTo>
                  <a:pt x="3921395" y="7099"/>
                </a:lnTo>
                <a:cubicBezTo>
                  <a:pt x="4163225" y="45462"/>
                  <a:pt x="4368658" y="227325"/>
                  <a:pt x="4424877" y="480835"/>
                </a:cubicBezTo>
                <a:lnTo>
                  <a:pt x="6230822" y="8624258"/>
                </a:lnTo>
                <a:cubicBezTo>
                  <a:pt x="6304253" y="8955373"/>
                  <a:pt x="6095326" y="9283330"/>
                  <a:pt x="5764172" y="9356769"/>
                </a:cubicBezTo>
                <a:lnTo>
                  <a:pt x="2553207" y="10068856"/>
                </a:lnTo>
                <a:cubicBezTo>
                  <a:pt x="2222053" y="10142296"/>
                  <a:pt x="1894071" y="9933407"/>
                  <a:pt x="1820641" y="9602292"/>
                </a:cubicBezTo>
                <a:lnTo>
                  <a:pt x="14696" y="1458870"/>
                </a:lnTo>
                <a:cubicBezTo>
                  <a:pt x="-58735" y="1127753"/>
                  <a:pt x="150192" y="799797"/>
                  <a:pt x="481346" y="726358"/>
                </a:cubicBezTo>
                <a:lnTo>
                  <a:pt x="3692311" y="142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95E899FE-70FD-4894-B775-C73C8C20D747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A2F22C4D-6B83-4B87-9900-4B01A29FF167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62F6D-7A8D-47C3-9E6D-B92CDA9DE6C7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46FE54B1-5F3B-42A5-8C47-9D088C41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558D4289-E365-496B-8F2F-50FBFE444E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22047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13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61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70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96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8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8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0">
            <a:extLst>
              <a:ext uri="{FF2B5EF4-FFF2-40B4-BE49-F238E27FC236}">
                <a16:creationId xmlns:a16="http://schemas.microsoft.com/office/drawing/2014/main" id="{2B874D7F-26DA-4628-869F-D88A0F4F500F}"/>
              </a:ext>
            </a:extLst>
          </p:cNvPr>
          <p:cNvSpPr/>
          <p:nvPr/>
        </p:nvSpPr>
        <p:spPr bwMode="auto">
          <a:xfrm>
            <a:off x="6313488" y="5695950"/>
            <a:ext cx="295275" cy="295275"/>
          </a:xfrm>
          <a:prstGeom prst="teardrop">
            <a:avLst/>
          </a:prstGeom>
          <a:solidFill>
            <a:srgbClr val="E95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71845909-3EC0-4172-B81B-716269805A8E}"/>
              </a:ext>
            </a:extLst>
          </p:cNvPr>
          <p:cNvSpPr/>
          <p:nvPr/>
        </p:nvSpPr>
        <p:spPr bwMode="auto">
          <a:xfrm>
            <a:off x="5948363" y="5695950"/>
            <a:ext cx="295275" cy="295275"/>
          </a:xfrm>
          <a:prstGeom prst="teardrop">
            <a:avLst/>
          </a:prstGeom>
          <a:solidFill>
            <a:srgbClr val="005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Oval 22">
            <a:extLst>
              <a:ext uri="{FF2B5EF4-FFF2-40B4-BE49-F238E27FC236}">
                <a16:creationId xmlns:a16="http://schemas.microsoft.com/office/drawing/2014/main" id="{F6641BF6-55A9-483F-90B9-96C47C75A901}"/>
              </a:ext>
            </a:extLst>
          </p:cNvPr>
          <p:cNvSpPr/>
          <p:nvPr/>
        </p:nvSpPr>
        <p:spPr bwMode="auto">
          <a:xfrm>
            <a:off x="5583238" y="5695950"/>
            <a:ext cx="295275" cy="295275"/>
          </a:xfrm>
          <a:prstGeom prst="teardrop">
            <a:avLst/>
          </a:pr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AA880A5E-4597-4D37-A495-60F2E89000DC}"/>
              </a:ext>
            </a:extLst>
          </p:cNvPr>
          <p:cNvSpPr/>
          <p:nvPr userDrawn="1"/>
        </p:nvSpPr>
        <p:spPr>
          <a:xfrm flipH="1">
            <a:off x="787400" y="1622425"/>
            <a:ext cx="4202113" cy="4202113"/>
          </a:xfrm>
          <a:prstGeom prst="ellipse">
            <a:avLst/>
          </a:prstGeom>
          <a:noFill/>
          <a:ln w="38100">
            <a:solidFill>
              <a:srgbClr val="E957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21B1BF7-0DC5-4B77-9BEB-6810DBF5BBA7}"/>
              </a:ext>
            </a:extLst>
          </p:cNvPr>
          <p:cNvSpPr/>
          <p:nvPr userDrawn="1"/>
        </p:nvSpPr>
        <p:spPr>
          <a:xfrm flipH="1">
            <a:off x="914400" y="1749425"/>
            <a:ext cx="3946525" cy="3946525"/>
          </a:xfrm>
          <a:prstGeom prst="ellipse">
            <a:avLst/>
          </a:pr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A4F27C6-1257-4095-80A3-F98D392B0A7C}"/>
              </a:ext>
            </a:extLst>
          </p:cNvPr>
          <p:cNvSpPr/>
          <p:nvPr userDrawn="1"/>
        </p:nvSpPr>
        <p:spPr>
          <a:xfrm>
            <a:off x="7202488" y="1622425"/>
            <a:ext cx="4202112" cy="4202113"/>
          </a:xfrm>
          <a:prstGeom prst="ellipse">
            <a:avLst/>
          </a:prstGeom>
          <a:noFill/>
          <a:ln w="38100">
            <a:solidFill>
              <a:srgbClr val="E957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F8E8813-9B5C-4899-B014-E69E925D066A}"/>
              </a:ext>
            </a:extLst>
          </p:cNvPr>
          <p:cNvSpPr/>
          <p:nvPr userDrawn="1"/>
        </p:nvSpPr>
        <p:spPr>
          <a:xfrm>
            <a:off x="7331075" y="1749425"/>
            <a:ext cx="3946525" cy="3946525"/>
          </a:xfrm>
          <a:prstGeom prst="ellipse">
            <a:avLst/>
          </a:pr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3518008" y="2785550"/>
            <a:ext cx="2382924" cy="2382924"/>
          </a:xfrm>
          <a:custGeom>
            <a:avLst/>
            <a:gdLst>
              <a:gd name="connsiteX0" fmla="*/ 1191462 w 2382924"/>
              <a:gd name="connsiteY0" fmla="*/ 0 h 2382924"/>
              <a:gd name="connsiteX1" fmla="*/ 2382924 w 2382924"/>
              <a:gd name="connsiteY1" fmla="*/ 1191462 h 2382924"/>
              <a:gd name="connsiteX2" fmla="*/ 1191462 w 2382924"/>
              <a:gd name="connsiteY2" fmla="*/ 2382924 h 2382924"/>
              <a:gd name="connsiteX3" fmla="*/ 0 w 2382924"/>
              <a:gd name="connsiteY3" fmla="*/ 1191462 h 2382924"/>
              <a:gd name="connsiteX4" fmla="*/ 1191462 w 2382924"/>
              <a:gd name="connsiteY4" fmla="*/ 0 h 23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924" h="2382924">
                <a:moveTo>
                  <a:pt x="1191462" y="0"/>
                </a:moveTo>
                <a:cubicBezTo>
                  <a:pt x="1849488" y="0"/>
                  <a:pt x="2382924" y="533436"/>
                  <a:pt x="2382924" y="1191462"/>
                </a:cubicBezTo>
                <a:cubicBezTo>
                  <a:pt x="2382924" y="1849488"/>
                  <a:pt x="1849488" y="2382924"/>
                  <a:pt x="1191462" y="2382924"/>
                </a:cubicBezTo>
                <a:cubicBezTo>
                  <a:pt x="533436" y="2382924"/>
                  <a:pt x="0" y="1849488"/>
                  <a:pt x="0" y="1191462"/>
                </a:cubicBezTo>
                <a:cubicBezTo>
                  <a:pt x="0" y="533436"/>
                  <a:pt x="533436" y="0"/>
                  <a:pt x="11914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9" name="Picture Placeholder 8"/>
          <p:cNvSpPr>
            <a:spLocks noGrp="1"/>
          </p:cNvSpPr>
          <p:nvPr userDrawn="1">
            <p:ph type="pic" sz="quarter" idx="11"/>
          </p:nvPr>
        </p:nvSpPr>
        <p:spPr>
          <a:xfrm>
            <a:off x="6291066" y="2785550"/>
            <a:ext cx="2382924" cy="2382924"/>
          </a:xfrm>
          <a:custGeom>
            <a:avLst/>
            <a:gdLst>
              <a:gd name="connsiteX0" fmla="*/ 1191462 w 2382924"/>
              <a:gd name="connsiteY0" fmla="*/ 0 h 2382924"/>
              <a:gd name="connsiteX1" fmla="*/ 2382924 w 2382924"/>
              <a:gd name="connsiteY1" fmla="*/ 1191462 h 2382924"/>
              <a:gd name="connsiteX2" fmla="*/ 1191462 w 2382924"/>
              <a:gd name="connsiteY2" fmla="*/ 2382924 h 2382924"/>
              <a:gd name="connsiteX3" fmla="*/ 0 w 2382924"/>
              <a:gd name="connsiteY3" fmla="*/ 1191462 h 2382924"/>
              <a:gd name="connsiteX4" fmla="*/ 1191462 w 2382924"/>
              <a:gd name="connsiteY4" fmla="*/ 0 h 23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924" h="2382924">
                <a:moveTo>
                  <a:pt x="1191462" y="0"/>
                </a:moveTo>
                <a:cubicBezTo>
                  <a:pt x="1849488" y="0"/>
                  <a:pt x="2382924" y="533436"/>
                  <a:pt x="2382924" y="1191462"/>
                </a:cubicBezTo>
                <a:cubicBezTo>
                  <a:pt x="2382924" y="1849488"/>
                  <a:pt x="1849488" y="2382924"/>
                  <a:pt x="1191462" y="2382924"/>
                </a:cubicBezTo>
                <a:cubicBezTo>
                  <a:pt x="533436" y="2382924"/>
                  <a:pt x="0" y="1849488"/>
                  <a:pt x="0" y="1191462"/>
                </a:cubicBezTo>
                <a:cubicBezTo>
                  <a:pt x="0" y="533436"/>
                  <a:pt x="533436" y="0"/>
                  <a:pt x="11914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826C2889-D467-4863-B671-EE00640D1303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11514131-0F38-43F3-BA05-90EE9B8B0D8D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AEF9D5-FCB7-4547-A0B1-12CF958E38E1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6F009EC-C807-45C2-BFDB-D88F048B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id="{B5596218-0C8F-459E-B702-5583F9133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242296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43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12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45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546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31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3EC9E-FB5F-48D0-AE07-4BC63530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709523-5B7E-4810-9928-09722246F4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2209800"/>
            <a:ext cx="10363200" cy="18288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16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 – подзаголовок в тексте</a:t>
            </a:r>
          </a:p>
          <a:p>
            <a:pPr lvl="1"/>
            <a:r>
              <a:rPr lang="ru-RU" dirty="0"/>
              <a:t>Второй уровень – обычный текст</a:t>
            </a:r>
          </a:p>
          <a:p>
            <a:pPr lvl="2"/>
            <a:r>
              <a:rPr lang="ru-RU" dirty="0"/>
              <a:t>Третий уровень - подуровни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DBEB1C3-8F7F-4D6A-9D1A-1BA60A87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853DCBB-EEF5-48C9-A0AB-BBDFD12284D3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B27A151E-A0F9-4A14-892B-1ECFCA84B6FC}"/>
              </a:ext>
            </a:extLst>
          </p:cNvPr>
          <p:cNvSpPr/>
          <p:nvPr userDrawn="1"/>
        </p:nvSpPr>
        <p:spPr>
          <a:xfrm>
            <a:off x="2057400" y="6527941"/>
            <a:ext cx="33832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CD52B-82B8-4949-A705-F38B0E3CF6D7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+mj-lt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+mj-lt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+mj-lt"/>
              </a:rPr>
              <a:t>Реестр-Консалтинг      Компетенции и инновации для роста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43165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7725" y="1824429"/>
            <a:ext cx="3144253" cy="2473896"/>
          </a:xfrm>
          <a:custGeom>
            <a:avLst/>
            <a:gdLst>
              <a:gd name="connsiteX0" fmla="*/ 322027 w 3144253"/>
              <a:gd name="connsiteY0" fmla="*/ 0 h 2473896"/>
              <a:gd name="connsiteX1" fmla="*/ 2822226 w 3144253"/>
              <a:gd name="connsiteY1" fmla="*/ 0 h 2473896"/>
              <a:gd name="connsiteX2" fmla="*/ 3144253 w 3144253"/>
              <a:gd name="connsiteY2" fmla="*/ 322027 h 2473896"/>
              <a:gd name="connsiteX3" fmla="*/ 3144253 w 3144253"/>
              <a:gd name="connsiteY3" fmla="*/ 2151869 h 2473896"/>
              <a:gd name="connsiteX4" fmla="*/ 2822226 w 3144253"/>
              <a:gd name="connsiteY4" fmla="*/ 2473896 h 2473896"/>
              <a:gd name="connsiteX5" fmla="*/ 322027 w 3144253"/>
              <a:gd name="connsiteY5" fmla="*/ 2473896 h 2473896"/>
              <a:gd name="connsiteX6" fmla="*/ 0 w 3144253"/>
              <a:gd name="connsiteY6" fmla="*/ 2151869 h 2473896"/>
              <a:gd name="connsiteX7" fmla="*/ 0 w 3144253"/>
              <a:gd name="connsiteY7" fmla="*/ 322027 h 2473896"/>
              <a:gd name="connsiteX8" fmla="*/ 322027 w 3144253"/>
              <a:gd name="connsiteY8" fmla="*/ 0 h 247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253" h="2473896">
                <a:moveTo>
                  <a:pt x="322027" y="0"/>
                </a:moveTo>
                <a:lnTo>
                  <a:pt x="2822226" y="0"/>
                </a:lnTo>
                <a:cubicBezTo>
                  <a:pt x="3000077" y="0"/>
                  <a:pt x="3144253" y="144176"/>
                  <a:pt x="3144253" y="322027"/>
                </a:cubicBezTo>
                <a:lnTo>
                  <a:pt x="3144253" y="2151869"/>
                </a:lnTo>
                <a:cubicBezTo>
                  <a:pt x="3144253" y="2329720"/>
                  <a:pt x="3000077" y="2473896"/>
                  <a:pt x="2822226" y="2473896"/>
                </a:cubicBezTo>
                <a:lnTo>
                  <a:pt x="322027" y="2473896"/>
                </a:lnTo>
                <a:cubicBezTo>
                  <a:pt x="144176" y="2473896"/>
                  <a:pt x="0" y="2329720"/>
                  <a:pt x="0" y="2151869"/>
                </a:cubicBezTo>
                <a:lnTo>
                  <a:pt x="0" y="322027"/>
                </a:lnTo>
                <a:cubicBezTo>
                  <a:pt x="0" y="144176"/>
                  <a:pt x="144176" y="0"/>
                  <a:pt x="3220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403557" y="1824429"/>
            <a:ext cx="3144253" cy="2473896"/>
          </a:xfrm>
          <a:custGeom>
            <a:avLst/>
            <a:gdLst>
              <a:gd name="connsiteX0" fmla="*/ 322027 w 3144253"/>
              <a:gd name="connsiteY0" fmla="*/ 0 h 2473896"/>
              <a:gd name="connsiteX1" fmla="*/ 2822226 w 3144253"/>
              <a:gd name="connsiteY1" fmla="*/ 0 h 2473896"/>
              <a:gd name="connsiteX2" fmla="*/ 3144253 w 3144253"/>
              <a:gd name="connsiteY2" fmla="*/ 322027 h 2473896"/>
              <a:gd name="connsiteX3" fmla="*/ 3144253 w 3144253"/>
              <a:gd name="connsiteY3" fmla="*/ 2151869 h 2473896"/>
              <a:gd name="connsiteX4" fmla="*/ 2822226 w 3144253"/>
              <a:gd name="connsiteY4" fmla="*/ 2473896 h 2473896"/>
              <a:gd name="connsiteX5" fmla="*/ 322027 w 3144253"/>
              <a:gd name="connsiteY5" fmla="*/ 2473896 h 2473896"/>
              <a:gd name="connsiteX6" fmla="*/ 0 w 3144253"/>
              <a:gd name="connsiteY6" fmla="*/ 2151869 h 2473896"/>
              <a:gd name="connsiteX7" fmla="*/ 0 w 3144253"/>
              <a:gd name="connsiteY7" fmla="*/ 322027 h 2473896"/>
              <a:gd name="connsiteX8" fmla="*/ 322027 w 3144253"/>
              <a:gd name="connsiteY8" fmla="*/ 0 h 247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253" h="2473896">
                <a:moveTo>
                  <a:pt x="322027" y="0"/>
                </a:moveTo>
                <a:lnTo>
                  <a:pt x="2822226" y="0"/>
                </a:lnTo>
                <a:cubicBezTo>
                  <a:pt x="3000077" y="0"/>
                  <a:pt x="3144253" y="144176"/>
                  <a:pt x="3144253" y="322027"/>
                </a:cubicBezTo>
                <a:lnTo>
                  <a:pt x="3144253" y="2151869"/>
                </a:lnTo>
                <a:cubicBezTo>
                  <a:pt x="3144253" y="2329720"/>
                  <a:pt x="3000077" y="2473896"/>
                  <a:pt x="2822226" y="2473896"/>
                </a:cubicBezTo>
                <a:lnTo>
                  <a:pt x="322027" y="2473896"/>
                </a:lnTo>
                <a:cubicBezTo>
                  <a:pt x="144176" y="2473896"/>
                  <a:pt x="0" y="2329720"/>
                  <a:pt x="0" y="2151869"/>
                </a:cubicBezTo>
                <a:lnTo>
                  <a:pt x="0" y="322027"/>
                </a:lnTo>
                <a:cubicBezTo>
                  <a:pt x="0" y="144176"/>
                  <a:pt x="144176" y="0"/>
                  <a:pt x="3220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149389" y="1824429"/>
            <a:ext cx="3144253" cy="2473896"/>
          </a:xfrm>
          <a:custGeom>
            <a:avLst/>
            <a:gdLst>
              <a:gd name="connsiteX0" fmla="*/ 322027 w 3144253"/>
              <a:gd name="connsiteY0" fmla="*/ 0 h 2473896"/>
              <a:gd name="connsiteX1" fmla="*/ 2822226 w 3144253"/>
              <a:gd name="connsiteY1" fmla="*/ 0 h 2473896"/>
              <a:gd name="connsiteX2" fmla="*/ 3144253 w 3144253"/>
              <a:gd name="connsiteY2" fmla="*/ 322027 h 2473896"/>
              <a:gd name="connsiteX3" fmla="*/ 3144253 w 3144253"/>
              <a:gd name="connsiteY3" fmla="*/ 2151869 h 2473896"/>
              <a:gd name="connsiteX4" fmla="*/ 2822226 w 3144253"/>
              <a:gd name="connsiteY4" fmla="*/ 2473896 h 2473896"/>
              <a:gd name="connsiteX5" fmla="*/ 322027 w 3144253"/>
              <a:gd name="connsiteY5" fmla="*/ 2473896 h 2473896"/>
              <a:gd name="connsiteX6" fmla="*/ 0 w 3144253"/>
              <a:gd name="connsiteY6" fmla="*/ 2151869 h 2473896"/>
              <a:gd name="connsiteX7" fmla="*/ 0 w 3144253"/>
              <a:gd name="connsiteY7" fmla="*/ 322027 h 2473896"/>
              <a:gd name="connsiteX8" fmla="*/ 322027 w 3144253"/>
              <a:gd name="connsiteY8" fmla="*/ 0 h 247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253" h="2473896">
                <a:moveTo>
                  <a:pt x="322027" y="0"/>
                </a:moveTo>
                <a:lnTo>
                  <a:pt x="2822226" y="0"/>
                </a:lnTo>
                <a:cubicBezTo>
                  <a:pt x="3000077" y="0"/>
                  <a:pt x="3144253" y="144176"/>
                  <a:pt x="3144253" y="322027"/>
                </a:cubicBezTo>
                <a:lnTo>
                  <a:pt x="3144253" y="2151869"/>
                </a:lnTo>
                <a:cubicBezTo>
                  <a:pt x="3144253" y="2329720"/>
                  <a:pt x="3000077" y="2473896"/>
                  <a:pt x="2822226" y="2473896"/>
                </a:cubicBezTo>
                <a:lnTo>
                  <a:pt x="322027" y="2473896"/>
                </a:lnTo>
                <a:cubicBezTo>
                  <a:pt x="144176" y="2473896"/>
                  <a:pt x="0" y="2329720"/>
                  <a:pt x="0" y="2151869"/>
                </a:cubicBezTo>
                <a:lnTo>
                  <a:pt x="0" y="322027"/>
                </a:lnTo>
                <a:cubicBezTo>
                  <a:pt x="0" y="144176"/>
                  <a:pt x="144176" y="0"/>
                  <a:pt x="3220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97ED29E8-E0F4-4A31-8954-2C178A33AD84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328349FD-3BC4-4AB2-945F-B66BE525FC5B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16D9C9-CC6F-4306-AF4C-30F4D946CEED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B36BEEC-EF70-4D6F-968B-09B18028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AC9753A4-9B9B-458C-BE32-522BB4546E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6896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1">
            <a:extLst>
              <a:ext uri="{FF2B5EF4-FFF2-40B4-BE49-F238E27FC236}">
                <a16:creationId xmlns:a16="http://schemas.microsoft.com/office/drawing/2014/main" id="{512B059D-5756-49CA-BE76-568FEDB9D288}"/>
              </a:ext>
            </a:extLst>
          </p:cNvPr>
          <p:cNvSpPr/>
          <p:nvPr userDrawn="1"/>
        </p:nvSpPr>
        <p:spPr>
          <a:xfrm>
            <a:off x="381001" y="4649788"/>
            <a:ext cx="1195388" cy="1195387"/>
          </a:xfrm>
          <a:prstGeom prst="teardrop">
            <a:avLst/>
          </a:pr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10400" y="1"/>
            <a:ext cx="5181600" cy="6857998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81001" y="1789352"/>
            <a:ext cx="1195137" cy="1195137"/>
          </a:xfrm>
          <a:custGeom>
            <a:avLst/>
            <a:gdLst>
              <a:gd name="connsiteX0" fmla="*/ 666750 w 1333500"/>
              <a:gd name="connsiteY0" fmla="*/ 0 h 1333500"/>
              <a:gd name="connsiteX1" fmla="*/ 1333500 w 1333500"/>
              <a:gd name="connsiteY1" fmla="*/ 666750 h 1333500"/>
              <a:gd name="connsiteX2" fmla="*/ 666750 w 1333500"/>
              <a:gd name="connsiteY2" fmla="*/ 1333500 h 1333500"/>
              <a:gd name="connsiteX3" fmla="*/ 0 w 1333500"/>
              <a:gd name="connsiteY3" fmla="*/ 666750 h 1333500"/>
              <a:gd name="connsiteX4" fmla="*/ 666750 w 1333500"/>
              <a:gd name="connsiteY4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666750" y="0"/>
                </a:moveTo>
                <a:cubicBezTo>
                  <a:pt x="1034986" y="0"/>
                  <a:pt x="1333500" y="298514"/>
                  <a:pt x="1333500" y="666750"/>
                </a:cubicBezTo>
                <a:cubicBezTo>
                  <a:pt x="1333500" y="1034986"/>
                  <a:pt x="1034986" y="1333500"/>
                  <a:pt x="666750" y="1333500"/>
                </a:cubicBezTo>
                <a:cubicBezTo>
                  <a:pt x="298514" y="1333500"/>
                  <a:pt x="0" y="1034986"/>
                  <a:pt x="0" y="666750"/>
                </a:cubicBezTo>
                <a:cubicBezTo>
                  <a:pt x="0" y="298514"/>
                  <a:pt x="298514" y="0"/>
                  <a:pt x="666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81000" y="3179211"/>
            <a:ext cx="1195137" cy="1195137"/>
          </a:xfrm>
          <a:custGeom>
            <a:avLst/>
            <a:gdLst>
              <a:gd name="connsiteX0" fmla="*/ 666750 w 1333500"/>
              <a:gd name="connsiteY0" fmla="*/ 0 h 1333500"/>
              <a:gd name="connsiteX1" fmla="*/ 1333500 w 1333500"/>
              <a:gd name="connsiteY1" fmla="*/ 666750 h 1333500"/>
              <a:gd name="connsiteX2" fmla="*/ 666750 w 1333500"/>
              <a:gd name="connsiteY2" fmla="*/ 1333500 h 1333500"/>
              <a:gd name="connsiteX3" fmla="*/ 0 w 1333500"/>
              <a:gd name="connsiteY3" fmla="*/ 666750 h 1333500"/>
              <a:gd name="connsiteX4" fmla="*/ 666750 w 1333500"/>
              <a:gd name="connsiteY4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1333500">
                <a:moveTo>
                  <a:pt x="666750" y="0"/>
                </a:moveTo>
                <a:cubicBezTo>
                  <a:pt x="1034986" y="0"/>
                  <a:pt x="1333500" y="298514"/>
                  <a:pt x="1333500" y="666750"/>
                </a:cubicBezTo>
                <a:cubicBezTo>
                  <a:pt x="1333500" y="1034986"/>
                  <a:pt x="1034986" y="1333500"/>
                  <a:pt x="666750" y="1333500"/>
                </a:cubicBezTo>
                <a:cubicBezTo>
                  <a:pt x="298514" y="1333500"/>
                  <a:pt x="0" y="1034986"/>
                  <a:pt x="0" y="666750"/>
                </a:cubicBezTo>
                <a:cubicBezTo>
                  <a:pt x="0" y="298514"/>
                  <a:pt x="298514" y="0"/>
                  <a:pt x="666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BAAC80D2-7CDE-43CA-84D3-494D16D1A96C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9E47830A-FBDA-45D2-9D6C-AAA60680987A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08177-55BC-4D31-BDCD-9E72DC586F50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5483992-A933-47C2-A1EF-FBA183AD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id="{A44518C9-4013-428B-B187-9CC462C7D1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0505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ardrop 1">
            <a:extLst>
              <a:ext uri="{FF2B5EF4-FFF2-40B4-BE49-F238E27FC236}">
                <a16:creationId xmlns:a16="http://schemas.microsoft.com/office/drawing/2014/main" id="{C3201F0D-27F5-4AA6-9101-F172AF99A2E9}"/>
              </a:ext>
            </a:extLst>
          </p:cNvPr>
          <p:cNvSpPr/>
          <p:nvPr userDrawn="1"/>
        </p:nvSpPr>
        <p:spPr>
          <a:xfrm>
            <a:off x="7146925" y="2673350"/>
            <a:ext cx="1639888" cy="1638300"/>
          </a:xfrm>
          <a:prstGeom prst="teardrop">
            <a:avLst/>
          </a:prstGeom>
          <a:solidFill>
            <a:srgbClr val="005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eardrop 2">
            <a:extLst>
              <a:ext uri="{FF2B5EF4-FFF2-40B4-BE49-F238E27FC236}">
                <a16:creationId xmlns:a16="http://schemas.microsoft.com/office/drawing/2014/main" id="{A4DB25B9-E32B-4906-A009-1CCC0B37417E}"/>
              </a:ext>
            </a:extLst>
          </p:cNvPr>
          <p:cNvSpPr/>
          <p:nvPr userDrawn="1"/>
        </p:nvSpPr>
        <p:spPr>
          <a:xfrm>
            <a:off x="3405188" y="4489450"/>
            <a:ext cx="1639887" cy="1638300"/>
          </a:xfrm>
          <a:prstGeom prst="teardrop">
            <a:avLst/>
          </a:prstGeom>
          <a:solidFill>
            <a:srgbClr val="E95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Freeform: Shape 3">
            <a:extLst>
              <a:ext uri="{FF2B5EF4-FFF2-40B4-BE49-F238E27FC236}">
                <a16:creationId xmlns:a16="http://schemas.microsoft.com/office/drawing/2014/main" id="{4A1DB7D8-C184-4869-9898-7628C0682A35}"/>
              </a:ext>
            </a:extLst>
          </p:cNvPr>
          <p:cNvSpPr/>
          <p:nvPr userDrawn="1"/>
        </p:nvSpPr>
        <p:spPr>
          <a:xfrm>
            <a:off x="0" y="3087688"/>
            <a:ext cx="817563" cy="2271712"/>
          </a:xfrm>
          <a:custGeom>
            <a:avLst/>
            <a:gdLst>
              <a:gd name="connsiteX0" fmla="*/ 0 w 817502"/>
              <a:gd name="connsiteY0" fmla="*/ 0 h 2272104"/>
              <a:gd name="connsiteX1" fmla="*/ 81179 w 817502"/>
              <a:gd name="connsiteY1" fmla="*/ 25200 h 2272104"/>
              <a:gd name="connsiteX2" fmla="*/ 817502 w 817502"/>
              <a:gd name="connsiteY2" fmla="*/ 1136052 h 2272104"/>
              <a:gd name="connsiteX3" fmla="*/ 81179 w 817502"/>
              <a:gd name="connsiteY3" fmla="*/ 2246905 h 2272104"/>
              <a:gd name="connsiteX4" fmla="*/ 0 w 817502"/>
              <a:gd name="connsiteY4" fmla="*/ 2272104 h 22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502" h="2272104">
                <a:moveTo>
                  <a:pt x="0" y="0"/>
                </a:moveTo>
                <a:lnTo>
                  <a:pt x="81179" y="25200"/>
                </a:lnTo>
                <a:cubicBezTo>
                  <a:pt x="513885" y="208219"/>
                  <a:pt x="817502" y="636679"/>
                  <a:pt x="817502" y="1136052"/>
                </a:cubicBezTo>
                <a:cubicBezTo>
                  <a:pt x="817502" y="1635426"/>
                  <a:pt x="513885" y="2063885"/>
                  <a:pt x="81179" y="2246905"/>
                </a:cubicBezTo>
                <a:lnTo>
                  <a:pt x="0" y="2272104"/>
                </a:ln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Freeform: Shape 4">
            <a:extLst>
              <a:ext uri="{FF2B5EF4-FFF2-40B4-BE49-F238E27FC236}">
                <a16:creationId xmlns:a16="http://schemas.microsoft.com/office/drawing/2014/main" id="{5E754B25-2410-4726-A91B-B2D18A88240E}"/>
              </a:ext>
            </a:extLst>
          </p:cNvPr>
          <p:cNvSpPr/>
          <p:nvPr userDrawn="1"/>
        </p:nvSpPr>
        <p:spPr>
          <a:xfrm flipH="1">
            <a:off x="11388725" y="3087688"/>
            <a:ext cx="817563" cy="2271712"/>
          </a:xfrm>
          <a:custGeom>
            <a:avLst/>
            <a:gdLst>
              <a:gd name="connsiteX0" fmla="*/ 0 w 817502"/>
              <a:gd name="connsiteY0" fmla="*/ 0 h 2272104"/>
              <a:gd name="connsiteX1" fmla="*/ 81179 w 817502"/>
              <a:gd name="connsiteY1" fmla="*/ 25200 h 2272104"/>
              <a:gd name="connsiteX2" fmla="*/ 817502 w 817502"/>
              <a:gd name="connsiteY2" fmla="*/ 1136052 h 2272104"/>
              <a:gd name="connsiteX3" fmla="*/ 81179 w 817502"/>
              <a:gd name="connsiteY3" fmla="*/ 2246905 h 2272104"/>
              <a:gd name="connsiteX4" fmla="*/ 0 w 817502"/>
              <a:gd name="connsiteY4" fmla="*/ 2272104 h 22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502" h="2272104">
                <a:moveTo>
                  <a:pt x="0" y="0"/>
                </a:moveTo>
                <a:lnTo>
                  <a:pt x="81179" y="25200"/>
                </a:lnTo>
                <a:cubicBezTo>
                  <a:pt x="513885" y="208219"/>
                  <a:pt x="817502" y="636679"/>
                  <a:pt x="817502" y="1136052"/>
                </a:cubicBezTo>
                <a:cubicBezTo>
                  <a:pt x="817502" y="1635426"/>
                  <a:pt x="513885" y="2063885"/>
                  <a:pt x="81179" y="2246905"/>
                </a:cubicBezTo>
                <a:lnTo>
                  <a:pt x="0" y="2272104"/>
                </a:lnTo>
                <a:close/>
              </a:path>
            </a:pathLst>
          </a:custGeom>
          <a:solidFill>
            <a:srgbClr val="11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542744" y="2672706"/>
            <a:ext cx="1638762" cy="1638762"/>
          </a:xfrm>
          <a:custGeom>
            <a:avLst/>
            <a:gdLst>
              <a:gd name="connsiteX0" fmla="*/ 819381 w 1638762"/>
              <a:gd name="connsiteY0" fmla="*/ 0 h 1638762"/>
              <a:gd name="connsiteX1" fmla="*/ 1638762 w 1638762"/>
              <a:gd name="connsiteY1" fmla="*/ 819381 h 1638762"/>
              <a:gd name="connsiteX2" fmla="*/ 819381 w 1638762"/>
              <a:gd name="connsiteY2" fmla="*/ 1638762 h 1638762"/>
              <a:gd name="connsiteX3" fmla="*/ 0 w 1638762"/>
              <a:gd name="connsiteY3" fmla="*/ 819381 h 1638762"/>
              <a:gd name="connsiteX4" fmla="*/ 819381 w 1638762"/>
              <a:gd name="connsiteY4" fmla="*/ 0 h 16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62" h="1638762">
                <a:moveTo>
                  <a:pt x="819381" y="0"/>
                </a:moveTo>
                <a:cubicBezTo>
                  <a:pt x="1271913" y="0"/>
                  <a:pt x="1638762" y="366849"/>
                  <a:pt x="1638762" y="819381"/>
                </a:cubicBezTo>
                <a:cubicBezTo>
                  <a:pt x="1638762" y="1271913"/>
                  <a:pt x="1271913" y="1638762"/>
                  <a:pt x="819381" y="1638762"/>
                </a:cubicBezTo>
                <a:cubicBezTo>
                  <a:pt x="366849" y="1638762"/>
                  <a:pt x="0" y="1271913"/>
                  <a:pt x="0" y="819381"/>
                </a:cubicBezTo>
                <a:cubicBezTo>
                  <a:pt x="0" y="366849"/>
                  <a:pt x="366849" y="0"/>
                  <a:pt x="8193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410975" y="2672705"/>
            <a:ext cx="1638762" cy="1638762"/>
          </a:xfrm>
          <a:custGeom>
            <a:avLst/>
            <a:gdLst>
              <a:gd name="connsiteX0" fmla="*/ 819381 w 1638762"/>
              <a:gd name="connsiteY0" fmla="*/ 0 h 1638762"/>
              <a:gd name="connsiteX1" fmla="*/ 1638762 w 1638762"/>
              <a:gd name="connsiteY1" fmla="*/ 819381 h 1638762"/>
              <a:gd name="connsiteX2" fmla="*/ 819381 w 1638762"/>
              <a:gd name="connsiteY2" fmla="*/ 1638762 h 1638762"/>
              <a:gd name="connsiteX3" fmla="*/ 0 w 1638762"/>
              <a:gd name="connsiteY3" fmla="*/ 819381 h 1638762"/>
              <a:gd name="connsiteX4" fmla="*/ 819381 w 1638762"/>
              <a:gd name="connsiteY4" fmla="*/ 0 h 16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62" h="1638762">
                <a:moveTo>
                  <a:pt x="819381" y="0"/>
                </a:moveTo>
                <a:cubicBezTo>
                  <a:pt x="1271913" y="0"/>
                  <a:pt x="1638762" y="366849"/>
                  <a:pt x="1638762" y="819381"/>
                </a:cubicBezTo>
                <a:cubicBezTo>
                  <a:pt x="1638762" y="1271913"/>
                  <a:pt x="1271913" y="1638762"/>
                  <a:pt x="819381" y="1638762"/>
                </a:cubicBezTo>
                <a:cubicBezTo>
                  <a:pt x="366849" y="1638762"/>
                  <a:pt x="0" y="1271913"/>
                  <a:pt x="0" y="819381"/>
                </a:cubicBezTo>
                <a:cubicBezTo>
                  <a:pt x="0" y="366849"/>
                  <a:pt x="366849" y="0"/>
                  <a:pt x="8193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5279207" y="2672705"/>
            <a:ext cx="1638762" cy="1638762"/>
          </a:xfrm>
          <a:custGeom>
            <a:avLst/>
            <a:gdLst>
              <a:gd name="connsiteX0" fmla="*/ 819381 w 1638762"/>
              <a:gd name="connsiteY0" fmla="*/ 0 h 1638762"/>
              <a:gd name="connsiteX1" fmla="*/ 1638762 w 1638762"/>
              <a:gd name="connsiteY1" fmla="*/ 819381 h 1638762"/>
              <a:gd name="connsiteX2" fmla="*/ 819381 w 1638762"/>
              <a:gd name="connsiteY2" fmla="*/ 1638762 h 1638762"/>
              <a:gd name="connsiteX3" fmla="*/ 0 w 1638762"/>
              <a:gd name="connsiteY3" fmla="*/ 819381 h 1638762"/>
              <a:gd name="connsiteX4" fmla="*/ 819381 w 1638762"/>
              <a:gd name="connsiteY4" fmla="*/ 0 h 16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62" h="1638762">
                <a:moveTo>
                  <a:pt x="819381" y="0"/>
                </a:moveTo>
                <a:cubicBezTo>
                  <a:pt x="1271913" y="0"/>
                  <a:pt x="1638762" y="366849"/>
                  <a:pt x="1638762" y="819381"/>
                </a:cubicBezTo>
                <a:cubicBezTo>
                  <a:pt x="1638762" y="1271913"/>
                  <a:pt x="1271913" y="1638762"/>
                  <a:pt x="819381" y="1638762"/>
                </a:cubicBezTo>
                <a:cubicBezTo>
                  <a:pt x="366849" y="1638762"/>
                  <a:pt x="0" y="1271913"/>
                  <a:pt x="0" y="819381"/>
                </a:cubicBezTo>
                <a:cubicBezTo>
                  <a:pt x="0" y="366849"/>
                  <a:pt x="366849" y="0"/>
                  <a:pt x="8193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9015670" y="2672706"/>
            <a:ext cx="1638762" cy="1638762"/>
          </a:xfrm>
          <a:custGeom>
            <a:avLst/>
            <a:gdLst>
              <a:gd name="connsiteX0" fmla="*/ 819381 w 1638762"/>
              <a:gd name="connsiteY0" fmla="*/ 0 h 1638762"/>
              <a:gd name="connsiteX1" fmla="*/ 1638762 w 1638762"/>
              <a:gd name="connsiteY1" fmla="*/ 819381 h 1638762"/>
              <a:gd name="connsiteX2" fmla="*/ 819381 w 1638762"/>
              <a:gd name="connsiteY2" fmla="*/ 1638762 h 1638762"/>
              <a:gd name="connsiteX3" fmla="*/ 0 w 1638762"/>
              <a:gd name="connsiteY3" fmla="*/ 819381 h 1638762"/>
              <a:gd name="connsiteX4" fmla="*/ 819381 w 1638762"/>
              <a:gd name="connsiteY4" fmla="*/ 0 h 16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62" h="1638762">
                <a:moveTo>
                  <a:pt x="819381" y="0"/>
                </a:moveTo>
                <a:cubicBezTo>
                  <a:pt x="1271913" y="0"/>
                  <a:pt x="1638762" y="366849"/>
                  <a:pt x="1638762" y="819381"/>
                </a:cubicBezTo>
                <a:cubicBezTo>
                  <a:pt x="1638762" y="1271913"/>
                  <a:pt x="1271913" y="1638762"/>
                  <a:pt x="819381" y="1638762"/>
                </a:cubicBezTo>
                <a:cubicBezTo>
                  <a:pt x="366849" y="1638762"/>
                  <a:pt x="0" y="1271913"/>
                  <a:pt x="0" y="819381"/>
                </a:cubicBezTo>
                <a:cubicBezTo>
                  <a:pt x="0" y="366849"/>
                  <a:pt x="366849" y="0"/>
                  <a:pt x="8193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1537569" y="4489439"/>
            <a:ext cx="1638762" cy="1638762"/>
          </a:xfrm>
          <a:custGeom>
            <a:avLst/>
            <a:gdLst>
              <a:gd name="connsiteX0" fmla="*/ 819381 w 1638762"/>
              <a:gd name="connsiteY0" fmla="*/ 0 h 1638762"/>
              <a:gd name="connsiteX1" fmla="*/ 1638762 w 1638762"/>
              <a:gd name="connsiteY1" fmla="*/ 819381 h 1638762"/>
              <a:gd name="connsiteX2" fmla="*/ 819381 w 1638762"/>
              <a:gd name="connsiteY2" fmla="*/ 1638762 h 1638762"/>
              <a:gd name="connsiteX3" fmla="*/ 0 w 1638762"/>
              <a:gd name="connsiteY3" fmla="*/ 819381 h 1638762"/>
              <a:gd name="connsiteX4" fmla="*/ 819381 w 1638762"/>
              <a:gd name="connsiteY4" fmla="*/ 0 h 16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62" h="1638762">
                <a:moveTo>
                  <a:pt x="819381" y="0"/>
                </a:moveTo>
                <a:cubicBezTo>
                  <a:pt x="1271913" y="0"/>
                  <a:pt x="1638762" y="366849"/>
                  <a:pt x="1638762" y="819381"/>
                </a:cubicBezTo>
                <a:cubicBezTo>
                  <a:pt x="1638762" y="1271913"/>
                  <a:pt x="1271913" y="1638762"/>
                  <a:pt x="819381" y="1638762"/>
                </a:cubicBezTo>
                <a:cubicBezTo>
                  <a:pt x="366849" y="1638762"/>
                  <a:pt x="0" y="1271913"/>
                  <a:pt x="0" y="819381"/>
                </a:cubicBezTo>
                <a:cubicBezTo>
                  <a:pt x="0" y="366849"/>
                  <a:pt x="366849" y="0"/>
                  <a:pt x="8193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5274033" y="4489439"/>
            <a:ext cx="1638762" cy="1638762"/>
          </a:xfrm>
          <a:custGeom>
            <a:avLst/>
            <a:gdLst>
              <a:gd name="connsiteX0" fmla="*/ 819381 w 1638762"/>
              <a:gd name="connsiteY0" fmla="*/ 0 h 1638762"/>
              <a:gd name="connsiteX1" fmla="*/ 1638762 w 1638762"/>
              <a:gd name="connsiteY1" fmla="*/ 819381 h 1638762"/>
              <a:gd name="connsiteX2" fmla="*/ 819381 w 1638762"/>
              <a:gd name="connsiteY2" fmla="*/ 1638762 h 1638762"/>
              <a:gd name="connsiteX3" fmla="*/ 0 w 1638762"/>
              <a:gd name="connsiteY3" fmla="*/ 819381 h 1638762"/>
              <a:gd name="connsiteX4" fmla="*/ 819381 w 1638762"/>
              <a:gd name="connsiteY4" fmla="*/ 0 h 16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62" h="1638762">
                <a:moveTo>
                  <a:pt x="819381" y="0"/>
                </a:moveTo>
                <a:cubicBezTo>
                  <a:pt x="1271913" y="0"/>
                  <a:pt x="1638762" y="366849"/>
                  <a:pt x="1638762" y="819381"/>
                </a:cubicBezTo>
                <a:cubicBezTo>
                  <a:pt x="1638762" y="1271913"/>
                  <a:pt x="1271913" y="1638762"/>
                  <a:pt x="819381" y="1638762"/>
                </a:cubicBezTo>
                <a:cubicBezTo>
                  <a:pt x="366849" y="1638762"/>
                  <a:pt x="0" y="1271913"/>
                  <a:pt x="0" y="819381"/>
                </a:cubicBezTo>
                <a:cubicBezTo>
                  <a:pt x="0" y="366849"/>
                  <a:pt x="366849" y="0"/>
                  <a:pt x="8193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7142263" y="4489439"/>
            <a:ext cx="1638762" cy="1638762"/>
          </a:xfrm>
          <a:custGeom>
            <a:avLst/>
            <a:gdLst>
              <a:gd name="connsiteX0" fmla="*/ 819381 w 1638762"/>
              <a:gd name="connsiteY0" fmla="*/ 0 h 1638762"/>
              <a:gd name="connsiteX1" fmla="*/ 1638762 w 1638762"/>
              <a:gd name="connsiteY1" fmla="*/ 819381 h 1638762"/>
              <a:gd name="connsiteX2" fmla="*/ 819381 w 1638762"/>
              <a:gd name="connsiteY2" fmla="*/ 1638762 h 1638762"/>
              <a:gd name="connsiteX3" fmla="*/ 0 w 1638762"/>
              <a:gd name="connsiteY3" fmla="*/ 819381 h 1638762"/>
              <a:gd name="connsiteX4" fmla="*/ 819381 w 1638762"/>
              <a:gd name="connsiteY4" fmla="*/ 0 h 16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62" h="1638762">
                <a:moveTo>
                  <a:pt x="819381" y="0"/>
                </a:moveTo>
                <a:cubicBezTo>
                  <a:pt x="1271913" y="0"/>
                  <a:pt x="1638762" y="366849"/>
                  <a:pt x="1638762" y="819381"/>
                </a:cubicBezTo>
                <a:cubicBezTo>
                  <a:pt x="1638762" y="1271913"/>
                  <a:pt x="1271913" y="1638762"/>
                  <a:pt x="819381" y="1638762"/>
                </a:cubicBezTo>
                <a:cubicBezTo>
                  <a:pt x="366849" y="1638762"/>
                  <a:pt x="0" y="1271913"/>
                  <a:pt x="0" y="819381"/>
                </a:cubicBezTo>
                <a:cubicBezTo>
                  <a:pt x="0" y="366849"/>
                  <a:pt x="366849" y="0"/>
                  <a:pt x="8193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9010494" y="4489439"/>
            <a:ext cx="1638762" cy="1638762"/>
          </a:xfrm>
          <a:custGeom>
            <a:avLst/>
            <a:gdLst>
              <a:gd name="connsiteX0" fmla="*/ 819381 w 1638762"/>
              <a:gd name="connsiteY0" fmla="*/ 0 h 1638762"/>
              <a:gd name="connsiteX1" fmla="*/ 1638762 w 1638762"/>
              <a:gd name="connsiteY1" fmla="*/ 819381 h 1638762"/>
              <a:gd name="connsiteX2" fmla="*/ 819381 w 1638762"/>
              <a:gd name="connsiteY2" fmla="*/ 1638762 h 1638762"/>
              <a:gd name="connsiteX3" fmla="*/ 0 w 1638762"/>
              <a:gd name="connsiteY3" fmla="*/ 819381 h 1638762"/>
              <a:gd name="connsiteX4" fmla="*/ 819381 w 1638762"/>
              <a:gd name="connsiteY4" fmla="*/ 0 h 16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62" h="1638762">
                <a:moveTo>
                  <a:pt x="819381" y="0"/>
                </a:moveTo>
                <a:cubicBezTo>
                  <a:pt x="1271913" y="0"/>
                  <a:pt x="1638762" y="366849"/>
                  <a:pt x="1638762" y="819381"/>
                </a:cubicBezTo>
                <a:cubicBezTo>
                  <a:pt x="1638762" y="1271913"/>
                  <a:pt x="1271913" y="1638762"/>
                  <a:pt x="819381" y="1638762"/>
                </a:cubicBezTo>
                <a:cubicBezTo>
                  <a:pt x="366849" y="1638762"/>
                  <a:pt x="0" y="1271913"/>
                  <a:pt x="0" y="819381"/>
                </a:cubicBezTo>
                <a:cubicBezTo>
                  <a:pt x="0" y="366849"/>
                  <a:pt x="366849" y="0"/>
                  <a:pt x="8193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7EBF19AC-5806-4C05-AB01-EF1480CA3E19}"/>
              </a:ext>
            </a:extLst>
          </p:cNvPr>
          <p:cNvSpPr/>
          <p:nvPr userDrawn="1"/>
        </p:nvSpPr>
        <p:spPr>
          <a:xfrm>
            <a:off x="0" y="6527941"/>
            <a:ext cx="2209800" cy="330200"/>
          </a:xfrm>
          <a:custGeom>
            <a:avLst/>
            <a:gdLst/>
            <a:ahLst/>
            <a:cxnLst/>
            <a:rect l="l" t="t" r="r" b="b"/>
            <a:pathLst>
              <a:path w="1460500" h="330200">
                <a:moveTo>
                  <a:pt x="0" y="0"/>
                </a:moveTo>
                <a:lnTo>
                  <a:pt x="1459911" y="0"/>
                </a:lnTo>
                <a:lnTo>
                  <a:pt x="1459911" y="330059"/>
                </a:lnTo>
                <a:lnTo>
                  <a:pt x="0" y="330059"/>
                </a:lnTo>
                <a:lnTo>
                  <a:pt x="0" y="0"/>
                </a:lnTo>
                <a:close/>
              </a:path>
            </a:pathLst>
          </a:custGeom>
          <a:solidFill>
            <a:srgbClr val="005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F1877083-A05E-473D-86D5-0D92371B9F79}"/>
              </a:ext>
            </a:extLst>
          </p:cNvPr>
          <p:cNvSpPr/>
          <p:nvPr userDrawn="1"/>
        </p:nvSpPr>
        <p:spPr>
          <a:xfrm>
            <a:off x="2133600" y="6527941"/>
            <a:ext cx="3307082" cy="330200"/>
          </a:xfrm>
          <a:custGeom>
            <a:avLst/>
            <a:gdLst/>
            <a:ahLst/>
            <a:cxnLst/>
            <a:rect l="l" t="t" r="r" b="b"/>
            <a:pathLst>
              <a:path w="2494279" h="330200">
                <a:moveTo>
                  <a:pt x="0" y="330059"/>
                </a:moveTo>
                <a:lnTo>
                  <a:pt x="2493661" y="330059"/>
                </a:lnTo>
                <a:lnTo>
                  <a:pt x="2493661" y="0"/>
                </a:lnTo>
                <a:lnTo>
                  <a:pt x="0" y="0"/>
                </a:lnTo>
                <a:lnTo>
                  <a:pt x="0" y="330059"/>
                </a:lnTo>
                <a:close/>
              </a:path>
            </a:pathLst>
          </a:custGeom>
          <a:solidFill>
            <a:srgbClr val="133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605C03-7903-4018-AF60-146616A154E8}"/>
              </a:ext>
            </a:extLst>
          </p:cNvPr>
          <p:cNvSpPr txBox="1"/>
          <p:nvPr userDrawn="1"/>
        </p:nvSpPr>
        <p:spPr>
          <a:xfrm>
            <a:off x="76200" y="6553200"/>
            <a:ext cx="536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 </a:t>
            </a:r>
            <a:r>
              <a:rPr lang="en-US" sz="1200" dirty="0">
                <a:solidFill>
                  <a:srgbClr val="F6F6E9"/>
                </a:solidFill>
                <a:latin typeface="Tilda Sans" panose="020B0502020204020303" pitchFamily="34" charset="0"/>
              </a:rPr>
              <a:t>| </a:t>
            </a:r>
            <a:r>
              <a:rPr lang="ru-RU" sz="1200" dirty="0">
                <a:solidFill>
                  <a:srgbClr val="F6F6E9"/>
                </a:solidFill>
                <a:latin typeface="Tilda Sans" panose="020B0502020204020303" pitchFamily="34" charset="0"/>
              </a:rPr>
              <a:t>Реестр-Консалтинг      Компетенции и инновации для роста бизнеса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E7662A24-35F6-4C82-9310-0CD4EF76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792"/>
                </a:solidFill>
                <a:latin typeface="Tilda Sans Bold" panose="020B07020202040203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4" name="Текст 6">
            <a:extLst>
              <a:ext uri="{FF2B5EF4-FFF2-40B4-BE49-F238E27FC236}">
                <a16:creationId xmlns:a16="http://schemas.microsoft.com/office/drawing/2014/main" id="{2D73ECE5-381F-4CF0-AE83-F2CB6D42C9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914400"/>
            <a:ext cx="103632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lda Sans Medium" panose="020B0502020204020303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0808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5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720" r:id="rId31"/>
    <p:sldLayoutId id="2147483719" r:id="rId3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cois One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cois One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cois One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cois One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cois One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cois One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cois One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cois One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27731"/>
            <a:fld id="{DE964269-1092-43F1-A9F7-1551AB96AFA5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227731"/>
              <a:t>08/10/2024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27731"/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27731"/>
            <a:fld id="{934D5B61-28E2-45EA-B8DD-7CAB56132603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227731"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8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txStyles>
    <p:titleStyle>
      <a:lvl1pPr algn="l" defTabSz="908511" rtl="0" eaLnBrk="1" latinLnBrk="0" hangingPunct="1">
        <a:lnSpc>
          <a:spcPct val="90000"/>
        </a:lnSpc>
        <a:spcBef>
          <a:spcPct val="0"/>
        </a:spcBef>
        <a:buNone/>
        <a:defRPr sz="43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128" indent="-227128" algn="l" defTabSz="908511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1pPr>
      <a:lvl2pPr marL="681383" indent="-227128" algn="l" defTabSz="908511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2384" kern="1200">
          <a:solidFill>
            <a:schemeClr val="tx1"/>
          </a:solidFill>
          <a:latin typeface="+mn-lt"/>
          <a:ea typeface="+mn-ea"/>
          <a:cs typeface="+mn-cs"/>
        </a:defRPr>
      </a:lvl2pPr>
      <a:lvl3pPr marL="1135639" indent="-227128" algn="l" defTabSz="908511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3pPr>
      <a:lvl4pPr marL="1589895" indent="-227128" algn="l" defTabSz="908511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4pPr>
      <a:lvl5pPr marL="2044151" indent="-227128" algn="l" defTabSz="908511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5pPr>
      <a:lvl6pPr marL="2498406" indent="-227128" algn="l" defTabSz="908511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6pPr>
      <a:lvl7pPr marL="2952662" indent="-227128" algn="l" defTabSz="908511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7pPr>
      <a:lvl8pPr marL="3406917" indent="-227128" algn="l" defTabSz="908511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8pPr>
      <a:lvl9pPr marL="3861173" indent="-227128" algn="l" defTabSz="908511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51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1pPr>
      <a:lvl2pPr marL="454256" algn="l" defTabSz="90851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2pPr>
      <a:lvl3pPr marL="908511" algn="l" defTabSz="90851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3pPr>
      <a:lvl4pPr marL="1362767" algn="l" defTabSz="90851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4pPr>
      <a:lvl5pPr marL="1817022" algn="l" defTabSz="90851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5pPr>
      <a:lvl6pPr marL="2271278" algn="l" defTabSz="90851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6pPr>
      <a:lvl7pPr marL="2725534" algn="l" defTabSz="90851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7pPr>
      <a:lvl8pPr marL="3179790" algn="l" defTabSz="90851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8pPr>
      <a:lvl9pPr marL="3634045" algn="l" defTabSz="90851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0232-DCF3-4509-8ED9-41EB75D708B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C86F-3B2E-4863-A18C-E2FAD938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1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8CF43-96A8-4718-9899-09C5CAD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Цифровой профиль – некомфортные клиентские сценарии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1008727"/>
            <a:ext cx="968791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95721"/>
              </a:buClr>
              <a:buSzPct val="150000"/>
              <a:buFont typeface="Wingdings" panose="05000000000000000000" pitchFamily="2" charset="2"/>
              <a:buChar char="û"/>
            </a:pPr>
            <a:r>
              <a:rPr lang="ru-RU" b="1" i="1" dirty="0" smtClean="0">
                <a:solidFill>
                  <a:srgbClr val="005792"/>
                </a:solidFill>
              </a:rPr>
              <a:t>Невозможность исполнения требований 115-ФЗ по обновлению данных клиента ФЛ в </a:t>
            </a:r>
            <a:r>
              <a:rPr lang="en-US" b="1" i="1" dirty="0" smtClean="0">
                <a:solidFill>
                  <a:srgbClr val="005792"/>
                </a:solidFill>
              </a:rPr>
              <a:t>offline-</a:t>
            </a:r>
            <a:r>
              <a:rPr lang="ru-RU" b="1" i="1" dirty="0" smtClean="0">
                <a:solidFill>
                  <a:srgbClr val="005792"/>
                </a:solidFill>
              </a:rPr>
              <a:t>режиме, </a:t>
            </a:r>
            <a:r>
              <a:rPr lang="ru-RU" i="1" dirty="0" smtClean="0">
                <a:solidFill>
                  <a:srgbClr val="005792"/>
                </a:solidFill>
              </a:rPr>
              <a:t>так как фактически доступные и Регистратору, и Оператору </a:t>
            </a:r>
            <a:r>
              <a:rPr lang="ru-RU" i="1" dirty="0" err="1" smtClean="0">
                <a:solidFill>
                  <a:srgbClr val="005792"/>
                </a:solidFill>
              </a:rPr>
              <a:t>инвест</a:t>
            </a:r>
            <a:r>
              <a:rPr lang="ru-RU" i="1" dirty="0" smtClean="0">
                <a:solidFill>
                  <a:srgbClr val="005792"/>
                </a:solidFill>
              </a:rPr>
              <a:t>. платформы мнемоники получения согласия не превышают 1 года, хотя Регламент ЦП-ФЛ разрешает запрашивать на срок до 50 лет. </a:t>
            </a:r>
          </a:p>
          <a:p>
            <a:pPr lvl="1">
              <a:spcBef>
                <a:spcPts val="600"/>
              </a:spcBef>
              <a:buClr>
                <a:srgbClr val="E95721"/>
              </a:buClr>
              <a:buSzPct val="150000"/>
            </a:pPr>
            <a:r>
              <a:rPr lang="ru-RU" b="1" dirty="0" smtClean="0">
                <a:solidFill>
                  <a:srgbClr val="005792"/>
                </a:solidFill>
              </a:rPr>
              <a:t>Решение: увеличить фактический срок согласия до 3-5 лет </a:t>
            </a:r>
            <a:r>
              <a:rPr lang="ru-RU" sz="1200" dirty="0" smtClean="0">
                <a:solidFill>
                  <a:srgbClr val="005792"/>
                </a:solidFill>
              </a:rPr>
              <a:t>(для мнемоник </a:t>
            </a:r>
            <a:r>
              <a:rPr lang="en-US" sz="1200" dirty="0">
                <a:solidFill>
                  <a:srgbClr val="005792"/>
                </a:solidFill>
              </a:rPr>
              <a:t>QUALIFIED_INVESTOR, INVESTMENT_AGREEMENT, ATTRACTING_INVESTMENTS_IE, ACCOUNT_SECURITIES, DIGITAL_FIN_ASSETS, DIGITAL_FIN_ASSETS_IE, IDENTIFICATION_FIN_SERV, OFFER_FIN_SERV, OFFER_FIN_SERV_APPROVAL, PAID_AGREEMENT, </a:t>
            </a:r>
            <a:r>
              <a:rPr lang="en-US" sz="1200" dirty="0" smtClean="0">
                <a:solidFill>
                  <a:srgbClr val="005792"/>
                </a:solidFill>
              </a:rPr>
              <a:t>UPDATE_FIN_SERV</a:t>
            </a:r>
            <a:r>
              <a:rPr lang="ru-RU" sz="1200" dirty="0" smtClean="0">
                <a:solidFill>
                  <a:srgbClr val="005792"/>
                </a:solidFill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" y="1284728"/>
            <a:ext cx="1553276" cy="1553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842" y="2932331"/>
            <a:ext cx="1136431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95721"/>
              </a:buClr>
              <a:buSzPct val="150000"/>
              <a:buFont typeface="Wingdings" panose="05000000000000000000" pitchFamily="2" charset="2"/>
              <a:buChar char="û"/>
            </a:pPr>
            <a:r>
              <a:rPr lang="ru-RU" b="1" i="1" dirty="0" smtClean="0">
                <a:solidFill>
                  <a:srgbClr val="005792"/>
                </a:solidFill>
              </a:rPr>
              <a:t>Невозможность использования единого согласия клиента для проверки паспорта </a:t>
            </a:r>
            <a:r>
              <a:rPr lang="ru-RU" i="1" dirty="0" smtClean="0">
                <a:solidFill>
                  <a:srgbClr val="005792"/>
                </a:solidFill>
              </a:rPr>
              <a:t>при обращении в организацию, реализующую одновременно несколько функций, требует многократного подтверждения действий (Регистратору - для открытия счета; ОИП - для содействия в инвестировании, для признания </a:t>
            </a:r>
            <a:r>
              <a:rPr lang="ru-RU" i="1" dirty="0" err="1" smtClean="0">
                <a:solidFill>
                  <a:srgbClr val="005792"/>
                </a:solidFill>
              </a:rPr>
              <a:t>квал.инвестором</a:t>
            </a:r>
            <a:r>
              <a:rPr lang="ru-RU" i="1" dirty="0" smtClean="0">
                <a:solidFill>
                  <a:srgbClr val="005792"/>
                </a:solidFill>
              </a:rPr>
              <a:t> и т.п.), так как в универсальной мнемонике получения информации в целях оказания финансовых услуг (</a:t>
            </a:r>
            <a:r>
              <a:rPr lang="en-US" i="1" dirty="0" smtClean="0">
                <a:solidFill>
                  <a:srgbClr val="005792"/>
                </a:solidFill>
              </a:rPr>
              <a:t>IDENTIFICATION_FIN</a:t>
            </a:r>
            <a:r>
              <a:rPr lang="ru-RU" i="1" dirty="0" smtClean="0">
                <a:solidFill>
                  <a:srgbClr val="005792"/>
                </a:solidFill>
              </a:rPr>
              <a:t>_</a:t>
            </a:r>
            <a:r>
              <a:rPr lang="en-US" i="1" dirty="0" smtClean="0">
                <a:solidFill>
                  <a:srgbClr val="005792"/>
                </a:solidFill>
              </a:rPr>
              <a:t>SERV</a:t>
            </a:r>
            <a:r>
              <a:rPr lang="ru-RU" i="1" dirty="0" smtClean="0">
                <a:solidFill>
                  <a:srgbClr val="005792"/>
                </a:solidFill>
              </a:rPr>
              <a:t>) нет истории паспортов (</a:t>
            </a:r>
            <a:r>
              <a:rPr lang="en-US" i="1" dirty="0" err="1">
                <a:solidFill>
                  <a:srgbClr val="005792"/>
                </a:solidFill>
              </a:rPr>
              <a:t>history_passport_doc</a:t>
            </a:r>
            <a:r>
              <a:rPr lang="ru-RU" i="1" dirty="0" smtClean="0">
                <a:solidFill>
                  <a:srgbClr val="005792"/>
                </a:solidFill>
              </a:rPr>
              <a:t>);</a:t>
            </a:r>
          </a:p>
          <a:p>
            <a:pPr lvl="1">
              <a:spcBef>
                <a:spcPts val="600"/>
              </a:spcBef>
              <a:buClr>
                <a:srgbClr val="E95721"/>
              </a:buClr>
              <a:buSzPct val="150000"/>
            </a:pPr>
            <a:r>
              <a:rPr lang="ru-RU" b="1" dirty="0" smtClean="0">
                <a:solidFill>
                  <a:srgbClr val="005792"/>
                </a:solidFill>
              </a:rPr>
              <a:t>Решение: добавить </a:t>
            </a:r>
            <a:r>
              <a:rPr lang="ru-RU" b="1" dirty="0" err="1" smtClean="0">
                <a:solidFill>
                  <a:srgbClr val="005792"/>
                </a:solidFill>
              </a:rPr>
              <a:t>скоуп</a:t>
            </a:r>
            <a:r>
              <a:rPr lang="ru-RU" b="1" dirty="0" smtClean="0">
                <a:solidFill>
                  <a:srgbClr val="005792"/>
                </a:solidFill>
              </a:rPr>
              <a:t> </a:t>
            </a:r>
            <a:r>
              <a:rPr lang="en-US" b="1" dirty="0" err="1" smtClean="0">
                <a:solidFill>
                  <a:srgbClr val="005792"/>
                </a:solidFill>
              </a:rPr>
              <a:t>history_passport_doc</a:t>
            </a:r>
            <a:r>
              <a:rPr lang="ru-RU" b="1" dirty="0" smtClean="0">
                <a:solidFill>
                  <a:srgbClr val="005792"/>
                </a:solidFill>
              </a:rPr>
              <a:t> в перечень </a:t>
            </a:r>
            <a:r>
              <a:rPr lang="ru-RU" b="1" dirty="0" err="1" smtClean="0">
                <a:solidFill>
                  <a:srgbClr val="005792"/>
                </a:solidFill>
              </a:rPr>
              <a:t>скоупов</a:t>
            </a:r>
            <a:r>
              <a:rPr lang="ru-RU" b="1" dirty="0" smtClean="0">
                <a:solidFill>
                  <a:srgbClr val="005792"/>
                </a:solidFill>
              </a:rPr>
              <a:t> для мнемоники </a:t>
            </a:r>
            <a:r>
              <a:rPr lang="en-US" b="1" dirty="0">
                <a:solidFill>
                  <a:srgbClr val="005792"/>
                </a:solidFill>
              </a:rPr>
              <a:t>IDENTIFICATION_FIN</a:t>
            </a:r>
            <a:r>
              <a:rPr lang="ru-RU" b="1" dirty="0">
                <a:solidFill>
                  <a:srgbClr val="005792"/>
                </a:solidFill>
              </a:rPr>
              <a:t>_</a:t>
            </a:r>
            <a:r>
              <a:rPr lang="en-US" b="1" dirty="0" smtClean="0">
                <a:solidFill>
                  <a:srgbClr val="005792"/>
                </a:solidFill>
              </a:rPr>
              <a:t>SERV</a:t>
            </a:r>
            <a:r>
              <a:rPr lang="ru-RU" b="1" dirty="0" smtClean="0">
                <a:solidFill>
                  <a:srgbClr val="005792"/>
                </a:solidFill>
              </a:rPr>
              <a:t> </a:t>
            </a:r>
            <a:r>
              <a:rPr lang="ru-RU" sz="1400" dirty="0" smtClean="0">
                <a:solidFill>
                  <a:srgbClr val="005792"/>
                </a:solidFill>
              </a:rPr>
              <a:t>(а также для мнемоник </a:t>
            </a:r>
            <a:r>
              <a:rPr lang="en-US" sz="1400" dirty="0">
                <a:solidFill>
                  <a:srgbClr val="005792"/>
                </a:solidFill>
              </a:rPr>
              <a:t>DIGITAL_FIN_ASSETS</a:t>
            </a:r>
            <a:r>
              <a:rPr lang="en-US" sz="1400" dirty="0" smtClean="0">
                <a:solidFill>
                  <a:srgbClr val="005792"/>
                </a:solidFill>
              </a:rPr>
              <a:t>, OFFER_FIN_SERV_APPROVAL</a:t>
            </a:r>
            <a:r>
              <a:rPr lang="en-US" sz="1400" dirty="0">
                <a:solidFill>
                  <a:srgbClr val="005792"/>
                </a:solidFill>
              </a:rPr>
              <a:t>, </a:t>
            </a:r>
            <a:r>
              <a:rPr lang="en-US" sz="1400" dirty="0" smtClean="0">
                <a:solidFill>
                  <a:srgbClr val="005792"/>
                </a:solidFill>
              </a:rPr>
              <a:t>UPDATE_FIN_SERV</a:t>
            </a:r>
            <a:r>
              <a:rPr lang="ru-RU" sz="1400" dirty="0" smtClean="0">
                <a:solidFill>
                  <a:srgbClr val="005792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E95721"/>
              </a:buClr>
              <a:buSzPct val="150000"/>
              <a:buFont typeface="Wingdings" panose="05000000000000000000" pitchFamily="2" charset="2"/>
              <a:buChar char="û"/>
            </a:pPr>
            <a:r>
              <a:rPr lang="ru-RU" b="1" i="1" dirty="0" smtClean="0">
                <a:solidFill>
                  <a:srgbClr val="005792"/>
                </a:solidFill>
              </a:rPr>
              <a:t>Невозможность использования данных из цифрового профиля организации для автоматической проверки и заполнения форм о клиенте ЮЛ</a:t>
            </a:r>
            <a:r>
              <a:rPr lang="ru-RU" i="1" dirty="0" smtClean="0">
                <a:solidFill>
                  <a:srgbClr val="005792"/>
                </a:solidFill>
              </a:rPr>
              <a:t>, </a:t>
            </a:r>
            <a:r>
              <a:rPr lang="ru-RU" i="1" dirty="0">
                <a:solidFill>
                  <a:srgbClr val="005792"/>
                </a:solidFill>
              </a:rPr>
              <a:t>так </a:t>
            </a:r>
            <a:r>
              <a:rPr lang="ru-RU" i="1" dirty="0" smtClean="0">
                <a:solidFill>
                  <a:srgbClr val="005792"/>
                </a:solidFill>
              </a:rPr>
              <a:t>как Регламент СМЭВ не содержит </a:t>
            </a:r>
            <a:r>
              <a:rPr lang="ru-RU" i="1" dirty="0">
                <a:solidFill>
                  <a:srgbClr val="005792"/>
                </a:solidFill>
              </a:rPr>
              <a:t>категорию «участники эксперимента в рамках Постановления Правительства №2371 от </a:t>
            </a:r>
            <a:r>
              <a:rPr lang="ru-RU" i="1" dirty="0" smtClean="0">
                <a:solidFill>
                  <a:srgbClr val="005792"/>
                </a:solidFill>
              </a:rPr>
              <a:t>21.12.2021»;</a:t>
            </a:r>
            <a:endParaRPr lang="ru-RU" i="1" dirty="0">
              <a:solidFill>
                <a:srgbClr val="005792"/>
              </a:solidFill>
            </a:endParaRPr>
          </a:p>
          <a:p>
            <a:pPr lvl="1">
              <a:spcBef>
                <a:spcPts val="600"/>
              </a:spcBef>
              <a:buClr>
                <a:srgbClr val="E95721"/>
              </a:buClr>
              <a:buSzPct val="150000"/>
            </a:pPr>
            <a:r>
              <a:rPr lang="ru-RU" b="1" dirty="0">
                <a:solidFill>
                  <a:srgbClr val="005792"/>
                </a:solidFill>
              </a:rPr>
              <a:t>Решение</a:t>
            </a:r>
            <a:r>
              <a:rPr lang="ru-RU" b="1" dirty="0" smtClean="0">
                <a:solidFill>
                  <a:srgbClr val="005792"/>
                </a:solidFill>
              </a:rPr>
              <a:t>: </a:t>
            </a:r>
            <a:r>
              <a:rPr lang="ru-RU" b="1" dirty="0">
                <a:solidFill>
                  <a:srgbClr val="005792"/>
                </a:solidFill>
              </a:rPr>
              <a:t>внести изменения в Регламент СМЭВ, расширив перечень участников </a:t>
            </a:r>
            <a:r>
              <a:rPr lang="ru-RU" sz="1200" dirty="0">
                <a:solidFill>
                  <a:srgbClr val="005792"/>
                </a:solidFill>
              </a:rPr>
              <a:t>(например, «участники эксперимента в рамках Постановления Правительства №2371 от 21.12.2021</a:t>
            </a:r>
            <a:r>
              <a:rPr lang="ru-RU" sz="1200" dirty="0" smtClean="0">
                <a:solidFill>
                  <a:srgbClr val="005792"/>
                </a:solidFill>
              </a:rPr>
              <a:t>» или «</a:t>
            </a:r>
            <a:r>
              <a:rPr lang="ru-RU" sz="1200" dirty="0" err="1" smtClean="0">
                <a:solidFill>
                  <a:srgbClr val="005792"/>
                </a:solidFill>
              </a:rPr>
              <a:t>некредитные</a:t>
            </a:r>
            <a:r>
              <a:rPr lang="ru-RU" sz="1200" dirty="0" smtClean="0">
                <a:solidFill>
                  <a:srgbClr val="005792"/>
                </a:solidFill>
              </a:rPr>
              <a:t> </a:t>
            </a:r>
            <a:r>
              <a:rPr lang="ru-RU" sz="1200" dirty="0">
                <a:solidFill>
                  <a:srgbClr val="005792"/>
                </a:solidFill>
              </a:rPr>
              <a:t>финансовые организации, по согласованию с Банком России»)</a:t>
            </a:r>
            <a:endParaRPr lang="ru-RU" sz="1200" b="1" dirty="0" smtClean="0">
              <a:solidFill>
                <a:srgbClr val="00579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6516149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5792"/>
                </a:solidFill>
              </a:rPr>
              <a:t>АО «Реестр». Тарановский Ю.Э.</a:t>
            </a:r>
            <a:endParaRPr lang="ru-RU" sz="1600" b="1" i="1" dirty="0">
              <a:solidFill>
                <a:srgbClr val="0057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8CF43-96A8-4718-9899-09C5CAD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Нормативно-технологические проблемы использования ГИС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983665"/>
            <a:ext cx="968791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95721"/>
              </a:buClr>
              <a:buSzPct val="150000"/>
              <a:buFont typeface="Wingdings" panose="05000000000000000000" pitchFamily="2" charset="2"/>
              <a:buChar char="û"/>
            </a:pPr>
            <a:r>
              <a:rPr lang="ru-RU" b="1" i="1" dirty="0" smtClean="0">
                <a:solidFill>
                  <a:srgbClr val="005792"/>
                </a:solidFill>
              </a:rPr>
              <a:t>Невозможность исполнения Регистратором, ОИП, ОИС требований 115-ФЗ по проверке участников сделки с использованием УПРИД (упрощенная идентификация через ЕСИА-СМЭВ без </a:t>
            </a:r>
            <a:r>
              <a:rPr lang="ru-RU" b="1" i="1" dirty="0">
                <a:solidFill>
                  <a:srgbClr val="005792"/>
                </a:solidFill>
              </a:rPr>
              <a:t>получения </a:t>
            </a:r>
            <a:r>
              <a:rPr lang="ru-RU" b="1" i="1" dirty="0" smtClean="0">
                <a:solidFill>
                  <a:srgbClr val="005792"/>
                </a:solidFill>
              </a:rPr>
              <a:t>согласия клиента), </a:t>
            </a:r>
            <a:r>
              <a:rPr lang="ru-RU" i="1" dirty="0" smtClean="0">
                <a:solidFill>
                  <a:srgbClr val="005792"/>
                </a:solidFill>
              </a:rPr>
              <a:t>так как Регламент СМЭВ не содержит таких общих категорий участников как «</a:t>
            </a:r>
            <a:r>
              <a:rPr lang="ru-RU" i="1" dirty="0" err="1" smtClean="0">
                <a:solidFill>
                  <a:srgbClr val="005792"/>
                </a:solidFill>
              </a:rPr>
              <a:t>некредитные</a:t>
            </a:r>
            <a:r>
              <a:rPr lang="ru-RU" i="1" dirty="0" smtClean="0">
                <a:solidFill>
                  <a:srgbClr val="005792"/>
                </a:solidFill>
              </a:rPr>
              <a:t> финансовые организации», «профессиональные участники рынка ценных бумаг», «Регистраторы», «Операторы инвестиционных платформ», «Операторы информационных систем ЦФА»...</a:t>
            </a:r>
          </a:p>
          <a:p>
            <a:pPr lvl="1">
              <a:spcBef>
                <a:spcPts val="600"/>
              </a:spcBef>
              <a:buClr>
                <a:srgbClr val="E95721"/>
              </a:buClr>
              <a:buSzPct val="150000"/>
            </a:pPr>
            <a:r>
              <a:rPr lang="ru-RU" b="1" dirty="0" smtClean="0">
                <a:solidFill>
                  <a:srgbClr val="005792"/>
                </a:solidFill>
              </a:rPr>
              <a:t>Решение: внести изменения в Регламент СМЭВ, расширив перечень участников </a:t>
            </a:r>
            <a:r>
              <a:rPr lang="ru-RU" sz="1600" dirty="0" smtClean="0">
                <a:solidFill>
                  <a:srgbClr val="005792"/>
                </a:solidFill>
              </a:rPr>
              <a:t>(например, «</a:t>
            </a:r>
            <a:r>
              <a:rPr lang="ru-RU" sz="1600" dirty="0" err="1" smtClean="0">
                <a:solidFill>
                  <a:srgbClr val="005792"/>
                </a:solidFill>
              </a:rPr>
              <a:t>некредитные</a:t>
            </a:r>
            <a:r>
              <a:rPr lang="ru-RU" sz="1600" dirty="0" smtClean="0">
                <a:solidFill>
                  <a:srgbClr val="005792"/>
                </a:solidFill>
              </a:rPr>
              <a:t> финансовые организации, по согласованию с Банком России»);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3276600"/>
            <a:ext cx="112881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95721"/>
              </a:buClr>
              <a:buSzPct val="150000"/>
              <a:buFont typeface="Wingdings" panose="05000000000000000000" pitchFamily="2" charset="2"/>
              <a:buChar char="û"/>
            </a:pPr>
            <a:r>
              <a:rPr lang="ru-RU" b="1" i="1" dirty="0" smtClean="0">
                <a:solidFill>
                  <a:srgbClr val="005792"/>
                </a:solidFill>
              </a:rPr>
              <a:t>Отсутствие доверия к данным получаемым из </a:t>
            </a:r>
            <a:r>
              <a:rPr lang="ru-RU" b="1" i="1" dirty="0">
                <a:solidFill>
                  <a:srgbClr val="005792"/>
                </a:solidFill>
              </a:rPr>
              <a:t>ЦП. </a:t>
            </a:r>
            <a:r>
              <a:rPr lang="ru-RU" i="1" dirty="0" smtClean="0">
                <a:solidFill>
                  <a:srgbClr val="005792"/>
                </a:solidFill>
              </a:rPr>
              <a:t>При </a:t>
            </a:r>
            <a:r>
              <a:rPr lang="ru-RU" i="1" dirty="0">
                <a:solidFill>
                  <a:srgbClr val="005792"/>
                </a:solidFill>
              </a:rPr>
              <a:t>промышленной эксплуатации </a:t>
            </a:r>
            <a:r>
              <a:rPr lang="ru-RU" i="1" dirty="0" smtClean="0">
                <a:solidFill>
                  <a:srgbClr val="005792"/>
                </a:solidFill>
              </a:rPr>
              <a:t>выявлены </a:t>
            </a:r>
            <a:r>
              <a:rPr lang="ru-RU" i="1" dirty="0">
                <a:solidFill>
                  <a:srgbClr val="005792"/>
                </a:solidFill>
              </a:rPr>
              <a:t>случаи, при которых информация о </a:t>
            </a:r>
            <a:r>
              <a:rPr lang="ru-RU" i="1" dirty="0" smtClean="0">
                <a:solidFill>
                  <a:srgbClr val="005792"/>
                </a:solidFill>
              </a:rPr>
              <a:t>достоверности паспортов, </a:t>
            </a:r>
            <a:r>
              <a:rPr lang="ru-RU" i="1" dirty="0">
                <a:solidFill>
                  <a:srgbClr val="005792"/>
                </a:solidFill>
              </a:rPr>
              <a:t>содержащихся в параметре </a:t>
            </a:r>
            <a:r>
              <a:rPr lang="ru-RU" i="1" dirty="0" err="1">
                <a:solidFill>
                  <a:srgbClr val="005792"/>
                </a:solidFill>
              </a:rPr>
              <a:t>history_passport_doc</a:t>
            </a:r>
            <a:r>
              <a:rPr lang="ru-RU" i="1" dirty="0">
                <a:solidFill>
                  <a:srgbClr val="005792"/>
                </a:solidFill>
              </a:rPr>
              <a:t> </a:t>
            </a:r>
            <a:r>
              <a:rPr lang="ru-RU" i="1" dirty="0" smtClean="0">
                <a:solidFill>
                  <a:srgbClr val="005792"/>
                </a:solidFill>
              </a:rPr>
              <a:t>либо отсутствует, либо не соответствует фактическому состоянию дел. Например: </a:t>
            </a:r>
          </a:p>
          <a:p>
            <a:pPr lvl="1">
              <a:spcBef>
                <a:spcPts val="600"/>
              </a:spcBef>
              <a:buClr>
                <a:srgbClr val="E95721"/>
              </a:buClr>
              <a:buSzPct val="150000"/>
            </a:pPr>
            <a:r>
              <a:rPr lang="ru-RU" sz="1600" i="1" dirty="0" smtClean="0">
                <a:solidFill>
                  <a:srgbClr val="005792"/>
                </a:solidFill>
              </a:rPr>
              <a:t>- предъявленный клиентом паспорт (и полученный в </a:t>
            </a:r>
            <a:r>
              <a:rPr lang="en-US" sz="1600" i="1" dirty="0" err="1" smtClean="0">
                <a:solidFill>
                  <a:srgbClr val="005792"/>
                </a:solidFill>
              </a:rPr>
              <a:t>id_doc</a:t>
            </a:r>
            <a:r>
              <a:rPr lang="ru-RU" sz="1600" i="1" dirty="0" smtClean="0">
                <a:solidFill>
                  <a:srgbClr val="005792"/>
                </a:solidFill>
              </a:rPr>
              <a:t>) имеет в </a:t>
            </a:r>
            <a:r>
              <a:rPr lang="ru-RU" sz="1600" i="1" dirty="0" err="1" smtClean="0">
                <a:solidFill>
                  <a:srgbClr val="005792"/>
                </a:solidFill>
              </a:rPr>
              <a:t>history_passport_doc</a:t>
            </a:r>
            <a:r>
              <a:rPr lang="ru-RU" sz="1600" i="1" dirty="0" smtClean="0">
                <a:solidFill>
                  <a:srgbClr val="005792"/>
                </a:solidFill>
              </a:rPr>
              <a:t> признак «не определено»;</a:t>
            </a:r>
            <a:endParaRPr lang="ru-RU" sz="1600" i="1" dirty="0">
              <a:solidFill>
                <a:srgbClr val="005792"/>
              </a:solidFill>
            </a:endParaRPr>
          </a:p>
          <a:p>
            <a:pPr lvl="1">
              <a:spcBef>
                <a:spcPts val="600"/>
              </a:spcBef>
              <a:buClr>
                <a:srgbClr val="E95721"/>
              </a:buClr>
              <a:buSzPct val="150000"/>
            </a:pPr>
            <a:r>
              <a:rPr lang="ru-RU" sz="1600" i="1" dirty="0">
                <a:solidFill>
                  <a:srgbClr val="005792"/>
                </a:solidFill>
              </a:rPr>
              <a:t>- в полученном </a:t>
            </a:r>
            <a:r>
              <a:rPr lang="ru-RU" sz="1600" i="1" dirty="0" err="1" smtClean="0">
                <a:solidFill>
                  <a:srgbClr val="005792"/>
                </a:solidFill>
              </a:rPr>
              <a:t>history_passport_doc</a:t>
            </a:r>
            <a:r>
              <a:rPr lang="ru-RU" sz="1600" i="1" dirty="0" smtClean="0">
                <a:solidFill>
                  <a:srgbClr val="005792"/>
                </a:solidFill>
              </a:rPr>
              <a:t> нет информации о каких-либо выданных паспортах, хотя клиент предъявил действительный паспорт, содержащий отметки о ранее выданных паспортах</a:t>
            </a:r>
            <a:endParaRPr lang="ru-RU" sz="1600" i="1" dirty="0">
              <a:solidFill>
                <a:srgbClr val="005792"/>
              </a:solidFill>
            </a:endParaRPr>
          </a:p>
          <a:p>
            <a:pPr lvl="1">
              <a:spcBef>
                <a:spcPts val="600"/>
              </a:spcBef>
              <a:buClr>
                <a:srgbClr val="E95721"/>
              </a:buClr>
              <a:buSzPct val="150000"/>
            </a:pPr>
            <a:r>
              <a:rPr lang="ru-RU" sz="1600" i="1" dirty="0" smtClean="0">
                <a:solidFill>
                  <a:srgbClr val="005792"/>
                </a:solidFill>
              </a:rPr>
              <a:t>- паспорт, фактически замененный </a:t>
            </a:r>
            <a:r>
              <a:rPr lang="ru-RU" sz="1600" i="1" dirty="0">
                <a:solidFill>
                  <a:srgbClr val="005792"/>
                </a:solidFill>
              </a:rPr>
              <a:t>по </a:t>
            </a:r>
            <a:r>
              <a:rPr lang="ru-RU" sz="1600" i="1" dirty="0" smtClean="0">
                <a:solidFill>
                  <a:srgbClr val="005792"/>
                </a:solidFill>
              </a:rPr>
              <a:t>возрасту, </a:t>
            </a:r>
            <a:r>
              <a:rPr lang="ru-RU" sz="1600" i="1" dirty="0">
                <a:solidFill>
                  <a:srgbClr val="005792"/>
                </a:solidFill>
              </a:rPr>
              <a:t>в </a:t>
            </a:r>
            <a:r>
              <a:rPr lang="en-US" sz="1600" i="1" dirty="0" err="1">
                <a:solidFill>
                  <a:srgbClr val="005792"/>
                </a:solidFill>
              </a:rPr>
              <a:t>id_doc</a:t>
            </a:r>
            <a:r>
              <a:rPr lang="ru-RU" sz="1600" i="1" dirty="0">
                <a:solidFill>
                  <a:srgbClr val="005792"/>
                </a:solidFill>
              </a:rPr>
              <a:t> возвращается </a:t>
            </a:r>
            <a:r>
              <a:rPr lang="ru-RU" sz="1600" i="1" dirty="0" smtClean="0">
                <a:solidFill>
                  <a:srgbClr val="005792"/>
                </a:solidFill>
              </a:rPr>
              <a:t>как актуальный и в </a:t>
            </a:r>
            <a:r>
              <a:rPr lang="ru-RU" sz="1600" i="1" dirty="0" err="1" smtClean="0">
                <a:solidFill>
                  <a:srgbClr val="005792"/>
                </a:solidFill>
              </a:rPr>
              <a:t>history_passport_doc</a:t>
            </a:r>
            <a:r>
              <a:rPr lang="ru-RU" sz="1600" i="1" dirty="0" smtClean="0">
                <a:solidFill>
                  <a:srgbClr val="005792"/>
                </a:solidFill>
              </a:rPr>
              <a:t> тоже указан как «действительный»;</a:t>
            </a:r>
            <a:endParaRPr lang="ru-RU" sz="1600" i="1" dirty="0">
              <a:solidFill>
                <a:srgbClr val="005792"/>
              </a:solidFill>
            </a:endParaRPr>
          </a:p>
          <a:p>
            <a:pPr lvl="1">
              <a:spcBef>
                <a:spcPts val="600"/>
              </a:spcBef>
              <a:buClr>
                <a:srgbClr val="E95721"/>
              </a:buClr>
              <a:buSzPct val="150000"/>
            </a:pPr>
            <a:r>
              <a:rPr lang="ru-RU" b="1" dirty="0">
                <a:solidFill>
                  <a:srgbClr val="005792"/>
                </a:solidFill>
              </a:rPr>
              <a:t>Решение: внести изменения в Регламент СМЭВ, расширив перечень участников </a:t>
            </a:r>
            <a:r>
              <a:rPr lang="ru-RU" b="1" dirty="0" smtClean="0">
                <a:solidFill>
                  <a:srgbClr val="005792"/>
                </a:solidFill>
              </a:rPr>
              <a:t>для проведения УПРИД. </a:t>
            </a:r>
            <a:br>
              <a:rPr lang="ru-RU" b="1" dirty="0" smtClean="0">
                <a:solidFill>
                  <a:srgbClr val="005792"/>
                </a:solidFill>
              </a:rPr>
            </a:br>
            <a:r>
              <a:rPr lang="ru-RU" b="1" dirty="0" smtClean="0">
                <a:solidFill>
                  <a:srgbClr val="005792"/>
                </a:solidFill>
              </a:rPr>
              <a:t>Обратиться к МВД (или Оператору СМЭВ) для проверки БД и принятию мер по исключению разночтений в параметрах </a:t>
            </a:r>
            <a:r>
              <a:rPr lang="en-US" b="1" dirty="0" err="1" smtClean="0">
                <a:solidFill>
                  <a:srgbClr val="005792"/>
                </a:solidFill>
              </a:rPr>
              <a:t>id_doc</a:t>
            </a:r>
            <a:r>
              <a:rPr lang="en-US" b="1" dirty="0" smtClean="0">
                <a:solidFill>
                  <a:srgbClr val="005792"/>
                </a:solidFill>
              </a:rPr>
              <a:t> </a:t>
            </a:r>
            <a:r>
              <a:rPr lang="ru-RU" sz="1600" dirty="0" smtClean="0">
                <a:solidFill>
                  <a:srgbClr val="005792"/>
                </a:solidFill>
              </a:rPr>
              <a:t>(документ удостоверяющий личность)</a:t>
            </a:r>
            <a:r>
              <a:rPr lang="ru-RU" sz="1600" b="1" dirty="0" smtClean="0">
                <a:solidFill>
                  <a:srgbClr val="005792"/>
                </a:solidFill>
              </a:rPr>
              <a:t> </a:t>
            </a:r>
            <a:r>
              <a:rPr lang="ru-RU" b="1" dirty="0" smtClean="0">
                <a:solidFill>
                  <a:srgbClr val="005792"/>
                </a:solidFill>
              </a:rPr>
              <a:t>и </a:t>
            </a:r>
            <a:r>
              <a:rPr lang="ru-RU" b="1" dirty="0" err="1" smtClean="0">
                <a:solidFill>
                  <a:srgbClr val="005792"/>
                </a:solidFill>
              </a:rPr>
              <a:t>history_passport_doc</a:t>
            </a:r>
            <a:r>
              <a:rPr lang="ru-RU" b="1" dirty="0" smtClean="0">
                <a:solidFill>
                  <a:srgbClr val="005792"/>
                </a:solidFill>
              </a:rPr>
              <a:t> </a:t>
            </a:r>
            <a:r>
              <a:rPr lang="ru-RU" sz="1600" dirty="0" smtClean="0">
                <a:solidFill>
                  <a:srgbClr val="005792"/>
                </a:solidFill>
              </a:rPr>
              <a:t>(история паспортов)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1606134" cy="1607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0" y="6516149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5792"/>
                </a:solidFill>
              </a:rPr>
              <a:t>АО «Реестр». Тарановский Ю.Э.</a:t>
            </a:r>
            <a:endParaRPr lang="ru-RU" sz="1600" b="1" i="1" dirty="0">
              <a:solidFill>
                <a:srgbClr val="0057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05">
      <a:dk1>
        <a:srgbClr val="000000"/>
      </a:dk1>
      <a:lt1>
        <a:sysClr val="window" lastClr="FFFFFF"/>
      </a:lt1>
      <a:dk2>
        <a:srgbClr val="313C41"/>
      </a:dk2>
      <a:lt2>
        <a:srgbClr val="FFFFFF"/>
      </a:lt2>
      <a:accent1>
        <a:srgbClr val="00B0F0"/>
      </a:accent1>
      <a:accent2>
        <a:srgbClr val="0284AA"/>
      </a:accent2>
      <a:accent3>
        <a:srgbClr val="FBBF15"/>
      </a:accent3>
      <a:accent4>
        <a:srgbClr val="F48020"/>
      </a:accent4>
      <a:accent5>
        <a:srgbClr val="36CFFC"/>
      </a:accent5>
      <a:accent6>
        <a:srgbClr val="00B0F0"/>
      </a:accent6>
      <a:hlink>
        <a:srgbClr val="0563C1"/>
      </a:hlink>
      <a:folHlink>
        <a:srgbClr val="954F72"/>
      </a:folHlink>
    </a:clrScheme>
    <a:fontScheme name="francois one">
      <a:majorFont>
        <a:latin typeface="Francois On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olorBLock Visualinstd">
      <a:dk1>
        <a:sysClr val="windowText" lastClr="000000"/>
      </a:dk1>
      <a:lt1>
        <a:sysClr val="window" lastClr="FFFFFF"/>
      </a:lt1>
      <a:dk2>
        <a:srgbClr val="44546A"/>
      </a:dk2>
      <a:lt2>
        <a:srgbClr val="0000B2"/>
      </a:lt2>
      <a:accent1>
        <a:srgbClr val="FF0009"/>
      </a:accent1>
      <a:accent2>
        <a:srgbClr val="131313"/>
      </a:accent2>
      <a:accent3>
        <a:srgbClr val="FFEA37"/>
      </a:accent3>
      <a:accent4>
        <a:srgbClr val="D7D7D7"/>
      </a:accent4>
      <a:accent5>
        <a:srgbClr val="FFC2E4"/>
      </a:accent5>
      <a:accent6>
        <a:srgbClr val="3D1C85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</TotalTime>
  <Words>501</Words>
  <Application>Microsoft Office PowerPoint</Application>
  <PresentationFormat>Широкоэкранный</PresentationFormat>
  <Paragraphs>18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</vt:i4>
      </vt:variant>
    </vt:vector>
  </HeadingPairs>
  <TitlesOfParts>
    <vt:vector size="16" baseType="lpstr">
      <vt:lpstr>Tilda Sans Medium</vt:lpstr>
      <vt:lpstr>Tilda Sans Bold</vt:lpstr>
      <vt:lpstr>Calibri</vt:lpstr>
      <vt:lpstr>Times New Roman</vt:lpstr>
      <vt:lpstr>Tahoma</vt:lpstr>
      <vt:lpstr>Wingdings</vt:lpstr>
      <vt:lpstr>Tilda Sans</vt:lpstr>
      <vt:lpstr>Open Sans</vt:lpstr>
      <vt:lpstr>Arial</vt:lpstr>
      <vt:lpstr>Calibri Light</vt:lpstr>
      <vt:lpstr>Francois One</vt:lpstr>
      <vt:lpstr>1_Office Theme</vt:lpstr>
      <vt:lpstr>2_Office Theme</vt:lpstr>
      <vt:lpstr>Тема Office</vt:lpstr>
      <vt:lpstr>Цифровой профиль – некомфортные клиентские сценарии</vt:lpstr>
      <vt:lpstr>Нормативно-технологические проблемы использования ГИС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2019.cdr</dc:title>
  <dc:creator>Овчинников Денис Анатольевич</dc:creator>
  <cp:lastModifiedBy>Тарановский Юрий Эдуардович</cp:lastModifiedBy>
  <cp:revision>233</cp:revision>
  <dcterms:created xsi:type="dcterms:W3CDTF">2019-07-05T07:19:05Z</dcterms:created>
  <dcterms:modified xsi:type="dcterms:W3CDTF">2024-10-08T09:30:59Z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2019-07-05T00:00:00Z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2019-07-05T00:00:00Z</vt:filetime>
  </property>
</Properties>
</file>